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92" r:id="rId3"/>
    <p:sldId id="296" r:id="rId4"/>
    <p:sldId id="293" r:id="rId5"/>
    <p:sldId id="294" r:id="rId6"/>
    <p:sldId id="295" r:id="rId7"/>
    <p:sldId id="283" r:id="rId8"/>
    <p:sldId id="297" r:id="rId9"/>
    <p:sldId id="298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EDFD"/>
    <a:srgbClr val="000000"/>
    <a:srgbClr val="2BBECD"/>
    <a:srgbClr val="0581A3"/>
    <a:srgbClr val="FFFF99"/>
    <a:srgbClr val="00FF99"/>
    <a:srgbClr val="F5FDCB"/>
    <a:srgbClr val="FFFFCC"/>
    <a:srgbClr val="781A3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39014038143997"/>
          <c:y val="0.13697153058942499"/>
          <c:w val="0.82495306140177738"/>
          <c:h val="0.6782711211131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1.   Удовлетворены ли Вы организацией досуга?</c:v>
                </c:pt>
              </c:strCache>
            </c:strRef>
          </c:tx>
          <c:spPr>
            <a:solidFill>
              <a:srgbClr val="E7B74B"/>
            </a:solidFill>
            <a:ln>
              <a:solidFill>
                <a:srgbClr val="7C959A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84.1</c:v>
                </c:pt>
                <c:pt idx="1">
                  <c:v>86.8</c:v>
                </c:pt>
                <c:pt idx="2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522176"/>
        <c:axId val="91523712"/>
      </c:barChart>
      <c:catAx>
        <c:axId val="9152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523712"/>
        <c:crosses val="autoZero"/>
        <c:auto val="1"/>
        <c:lblAlgn val="ctr"/>
        <c:lblOffset val="100"/>
        <c:noMultiLvlLbl val="0"/>
      </c:catAx>
      <c:valAx>
        <c:axId val="91523712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rgbClr val="65BFC9"/>
                  </a:gs>
                  <a:gs pos="100000">
                    <a:srgbClr val="DB8631">
                      <a:lumMod val="60000"/>
                      <a:lumOff val="40000"/>
                    </a:srgbClr>
                  </a:gs>
                </a:gsLst>
                <a:lin ang="0" scaled="0"/>
              </a:gradFill>
            </a:ln>
            <a:effectLst>
              <a:glow>
                <a:srgbClr val="7C959A"/>
              </a:glow>
            </a:effectLst>
          </c:spPr>
        </c:majorGridlines>
        <c:numFmt formatCode="0.0" sourceLinked="1"/>
        <c:majorTickMark val="out"/>
        <c:minorTickMark val="none"/>
        <c:tickLblPos val="nextTo"/>
        <c:crossAx val="91522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800" b="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85561211593775"/>
          <c:y val="0.2161920258944709"/>
          <c:w val="0.81052258215564121"/>
          <c:h val="0.609681905433462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2. Мы испытываем чувство взаимопонимания в контактах с администрацией и педагогами нашего ребенка</c:v>
                </c:pt>
              </c:strCache>
            </c:strRef>
          </c:tx>
          <c:spPr>
            <a:ln>
              <a:solidFill>
                <a:srgbClr val="7C959A"/>
              </a:solidFill>
            </a:ln>
          </c:spPr>
          <c:invertIfNegative val="0"/>
          <c:dLbls>
            <c:spPr>
              <a:noFill/>
              <a:ln w="2546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0.00">
                  <c:v>3.26</c:v>
                </c:pt>
                <c:pt idx="1">
                  <c:v>3.49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432064"/>
        <c:axId val="91433600"/>
      </c:barChart>
      <c:catAx>
        <c:axId val="9143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433600"/>
        <c:crosses val="autoZero"/>
        <c:auto val="1"/>
        <c:lblAlgn val="ctr"/>
        <c:lblOffset val="100"/>
        <c:noMultiLvlLbl val="0"/>
      </c:catAx>
      <c:valAx>
        <c:axId val="91433600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rgbClr val="65BFC9"/>
                  </a:gs>
                  <a:gs pos="100000">
                    <a:srgbClr val="DB8631">
                      <a:lumMod val="60000"/>
                      <a:lumOff val="40000"/>
                    </a:srgbClr>
                  </a:gs>
                </a:gsLst>
                <a:lin ang="0" scaled="0"/>
              </a:gradFill>
            </a:ln>
          </c:spPr>
        </c:majorGridlines>
        <c:numFmt formatCode="0.00" sourceLinked="1"/>
        <c:majorTickMark val="out"/>
        <c:minorTickMark val="none"/>
        <c:tickLblPos val="nextTo"/>
        <c:crossAx val="9143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37386853183614"/>
          <c:y val="0.15243970390836539"/>
          <c:w val="0.82862160719036082"/>
          <c:h val="0.68506359781950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4. Педагоги дают нашему ребенку глубокие и прочные знания</c:v>
                </c:pt>
              </c:strCache>
            </c:strRef>
          </c:tx>
          <c:spPr>
            <a:solidFill>
              <a:srgbClr val="00CC66"/>
            </a:solidFill>
            <a:ln>
              <a:solidFill>
                <a:srgbClr val="7C959A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0.00">
                  <c:v>3.14</c:v>
                </c:pt>
                <c:pt idx="1">
                  <c:v>3.32</c:v>
                </c:pt>
                <c:pt idx="2">
                  <c:v>3.46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483136"/>
        <c:axId val="91484928"/>
      </c:barChart>
      <c:catAx>
        <c:axId val="9148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484928"/>
        <c:crosses val="autoZero"/>
        <c:auto val="1"/>
        <c:lblAlgn val="ctr"/>
        <c:lblOffset val="100"/>
        <c:noMultiLvlLbl val="0"/>
      </c:catAx>
      <c:valAx>
        <c:axId val="91484928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rgbClr val="65BFC9"/>
                  </a:gs>
                  <a:gs pos="100000">
                    <a:srgbClr val="DB8631">
                      <a:lumMod val="60000"/>
                      <a:lumOff val="40000"/>
                    </a:srgbClr>
                  </a:gs>
                </a:gsLst>
                <a:lin ang="0" scaled="0"/>
              </a:gradFill>
            </a:ln>
          </c:spPr>
        </c:majorGridlines>
        <c:numFmt formatCode="0.00" sourceLinked="1"/>
        <c:majorTickMark val="out"/>
        <c:minorTickMark val="none"/>
        <c:tickLblPos val="nextTo"/>
        <c:crossAx val="91483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37386853183614"/>
          <c:y val="0.15243970390836539"/>
          <c:w val="0.82862160719036082"/>
          <c:h val="0.68506359781950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2. У нас хороший классный руководитель</c:v>
                </c:pt>
              </c:strCache>
            </c:strRef>
          </c:tx>
          <c:spPr>
            <a:solidFill>
              <a:srgbClr val="CD9821"/>
            </a:solidFill>
            <a:ln>
              <a:solidFill>
                <a:srgbClr val="7C959A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0.00">
                  <c:v>3.38</c:v>
                </c:pt>
                <c:pt idx="1">
                  <c:v>3.25</c:v>
                </c:pt>
                <c:pt idx="2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586560"/>
        <c:axId val="93588096"/>
      </c:barChart>
      <c:catAx>
        <c:axId val="9358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588096"/>
        <c:crosses val="autoZero"/>
        <c:auto val="1"/>
        <c:lblAlgn val="ctr"/>
        <c:lblOffset val="100"/>
        <c:noMultiLvlLbl val="0"/>
      </c:catAx>
      <c:valAx>
        <c:axId val="93588096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rgbClr val="65BFC9"/>
                  </a:gs>
                  <a:gs pos="100000">
                    <a:srgbClr val="DB8631">
                      <a:lumMod val="60000"/>
                      <a:lumOff val="40000"/>
                    </a:srgbClr>
                  </a:gs>
                </a:gsLst>
                <a:lin ang="0" scaled="0"/>
              </a:gradFill>
            </a:ln>
          </c:spPr>
        </c:majorGridlines>
        <c:numFmt formatCode="0.00" sourceLinked="1"/>
        <c:majorTickMark val="out"/>
        <c:minorTickMark val="none"/>
        <c:tickLblPos val="nextTo"/>
        <c:crossAx val="9358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37386853183614"/>
          <c:y val="0.15243970390836539"/>
          <c:w val="0.82862160719036082"/>
          <c:h val="0.68506359781950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4. Я считаю, что в нашем учебном заведении созданы все условия для развития моих способностей</c:v>
                </c:pt>
              </c:strCache>
            </c:strRef>
          </c:tx>
          <c:spPr>
            <a:solidFill>
              <a:srgbClr val="DB8631"/>
            </a:solidFill>
            <a:ln>
              <a:solidFill>
                <a:srgbClr val="7C959A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0.00">
                  <c:v>2.5099999999999998</c:v>
                </c:pt>
                <c:pt idx="1">
                  <c:v>2.56</c:v>
                </c:pt>
                <c:pt idx="2">
                  <c:v>2.73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633536"/>
        <c:axId val="93639424"/>
      </c:barChart>
      <c:catAx>
        <c:axId val="9363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639424"/>
        <c:crosses val="autoZero"/>
        <c:auto val="1"/>
        <c:lblAlgn val="ctr"/>
        <c:lblOffset val="100"/>
        <c:noMultiLvlLbl val="0"/>
      </c:catAx>
      <c:valAx>
        <c:axId val="93639424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rgbClr val="65BFC9"/>
                  </a:gs>
                  <a:gs pos="100000">
                    <a:srgbClr val="DB8631">
                      <a:lumMod val="60000"/>
                      <a:lumOff val="40000"/>
                    </a:srgbClr>
                  </a:gs>
                </a:gsLst>
                <a:lin ang="0" scaled="0"/>
              </a:gradFill>
            </a:ln>
          </c:spPr>
        </c:majorGridlines>
        <c:numFmt formatCode="0.00" sourceLinked="1"/>
        <c:majorTickMark val="out"/>
        <c:minorTickMark val="none"/>
        <c:tickLblPos val="nextTo"/>
        <c:crossAx val="93633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37386853183614"/>
          <c:y val="0.15243970390836539"/>
          <c:w val="0.82862160719036082"/>
          <c:h val="0.68506359781950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5. Я считаю, что наше учебное заведение по-настоящему готовит меня к самостоятельной жизни</c:v>
                </c:pt>
              </c:strCache>
            </c:strRef>
          </c:tx>
          <c:spPr>
            <a:solidFill>
              <a:srgbClr val="7DAFC3">
                <a:lumMod val="75000"/>
              </a:srgb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0.00">
                  <c:v>2.58</c:v>
                </c:pt>
                <c:pt idx="1">
                  <c:v>2.5099999999999998</c:v>
                </c:pt>
                <c:pt idx="2">
                  <c:v>2.63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846976"/>
        <c:axId val="204848512"/>
      </c:barChart>
      <c:catAx>
        <c:axId val="20484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4848512"/>
        <c:crosses val="autoZero"/>
        <c:auto val="1"/>
        <c:lblAlgn val="ctr"/>
        <c:lblOffset val="100"/>
        <c:noMultiLvlLbl val="0"/>
      </c:catAx>
      <c:valAx>
        <c:axId val="204848512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rgbClr val="65BFC9"/>
                  </a:gs>
                  <a:gs pos="100000">
                    <a:srgbClr val="DB8631">
                      <a:lumMod val="60000"/>
                      <a:lumOff val="40000"/>
                    </a:srgbClr>
                  </a:gs>
                </a:gsLst>
                <a:lin ang="0" scaled="0"/>
              </a:gradFill>
            </a:ln>
          </c:spPr>
        </c:majorGridlines>
        <c:numFmt formatCode="0.00" sourceLinked="1"/>
        <c:majorTickMark val="out"/>
        <c:minorTickMark val="none"/>
        <c:tickLblPos val="nextTo"/>
        <c:crossAx val="204846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37386853183614"/>
          <c:y val="0.15243970390836539"/>
          <c:w val="0.82862160719036082"/>
          <c:h val="0.68506359781950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2. Удовлетворены ли Вы процессом труда?</c:v>
                </c:pt>
              </c:strCache>
            </c:strRef>
          </c:tx>
          <c:spPr>
            <a:solidFill>
              <a:srgbClr val="E5E4DF">
                <a:lumMod val="50000"/>
              </a:srgbClr>
            </a:solidFill>
            <a:ln>
              <a:solidFill>
                <a:srgbClr val="7C959A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0">
                  <c:v>92</c:v>
                </c:pt>
                <c:pt idx="1">
                  <c:v>97</c:v>
                </c:pt>
                <c:pt idx="2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218752"/>
        <c:axId val="186220544"/>
      </c:barChart>
      <c:catAx>
        <c:axId val="18621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220544"/>
        <c:crosses val="autoZero"/>
        <c:auto val="1"/>
        <c:lblAlgn val="ctr"/>
        <c:lblOffset val="100"/>
        <c:noMultiLvlLbl val="0"/>
      </c:catAx>
      <c:valAx>
        <c:axId val="186220544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rgbClr val="65BFC9"/>
                  </a:gs>
                  <a:gs pos="100000">
                    <a:srgbClr val="DB8631">
                      <a:lumMod val="60000"/>
                      <a:lumOff val="40000"/>
                    </a:srgbClr>
                  </a:gs>
                </a:gsLst>
                <a:lin ang="0" scaled="0"/>
              </a:gradFill>
            </a:ln>
          </c:spPr>
        </c:majorGridlines>
        <c:numFmt formatCode="0" sourceLinked="1"/>
        <c:majorTickMark val="out"/>
        <c:minorTickMark val="none"/>
        <c:tickLblPos val="nextTo"/>
        <c:crossAx val="186218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37386853183614"/>
          <c:y val="0.15243970390836539"/>
          <c:w val="0.82862160719036082"/>
          <c:h val="0.68506359781950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3. Удовлетворены ли Вы результатами труда?</c:v>
                </c:pt>
              </c:strCache>
            </c:strRef>
          </c:tx>
          <c:spPr>
            <a:solidFill>
              <a:srgbClr val="36909A"/>
            </a:solidFill>
            <a:ln>
              <a:solidFill>
                <a:srgbClr val="7C959A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0">
                  <c:v>79</c:v>
                </c:pt>
                <c:pt idx="1">
                  <c:v>85</c:v>
                </c:pt>
                <c:pt idx="2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438016"/>
        <c:axId val="186439552"/>
      </c:barChart>
      <c:catAx>
        <c:axId val="18643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439552"/>
        <c:crosses val="autoZero"/>
        <c:auto val="1"/>
        <c:lblAlgn val="ctr"/>
        <c:lblOffset val="100"/>
        <c:noMultiLvlLbl val="0"/>
      </c:catAx>
      <c:valAx>
        <c:axId val="186439552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rgbClr val="65BFC9"/>
                  </a:gs>
                  <a:gs pos="100000">
                    <a:srgbClr val="DB8631">
                      <a:lumMod val="60000"/>
                      <a:lumOff val="40000"/>
                    </a:srgbClr>
                  </a:gs>
                </a:gsLst>
                <a:lin ang="0" scaled="0"/>
              </a:gradFill>
            </a:ln>
          </c:spPr>
        </c:majorGridlines>
        <c:numFmt formatCode="0" sourceLinked="1"/>
        <c:majorTickMark val="out"/>
        <c:minorTickMark val="none"/>
        <c:tickLblPos val="nextTo"/>
        <c:crossAx val="186438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800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E26D2-BB94-4434-99A2-5403DDE82858}" type="doc">
      <dgm:prSet loTypeId="urn:microsoft.com/office/officeart/2005/8/layout/chevron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99C9401-56C5-4057-95BC-29DB859E4066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Общероссийская СОКО</a:t>
          </a:r>
          <a:endParaRPr lang="ru-RU" dirty="0"/>
        </a:p>
      </dgm:t>
    </dgm:pt>
    <dgm:pt modelId="{D29A8585-2AAD-4FD5-9A91-9F2A6AFAB3D0}" type="parTrans" cxnId="{DE0C1ABA-763C-4E79-8BA3-E9E5B345DB77}">
      <dgm:prSet/>
      <dgm:spPr/>
      <dgm:t>
        <a:bodyPr/>
        <a:lstStyle/>
        <a:p>
          <a:endParaRPr lang="ru-RU"/>
        </a:p>
      </dgm:t>
    </dgm:pt>
    <dgm:pt modelId="{54AFF9FE-3EE4-4629-9BB3-1392B7CAF143}" type="sibTrans" cxnId="{DE0C1ABA-763C-4E79-8BA3-E9E5B345DB77}">
      <dgm:prSet/>
      <dgm:spPr/>
      <dgm:t>
        <a:bodyPr/>
        <a:lstStyle/>
        <a:p>
          <a:endParaRPr lang="ru-RU"/>
        </a:p>
      </dgm:t>
    </dgm:pt>
    <dgm:pt modelId="{1B67DB80-9184-4C9F-B5E0-C9A5A913E42F}">
      <dgm:prSet phldrT="[Текст]" phldr="1"/>
      <dgm:spPr/>
      <dgm:t>
        <a:bodyPr/>
        <a:lstStyle/>
        <a:p>
          <a:endParaRPr lang="ru-RU" dirty="0"/>
        </a:p>
      </dgm:t>
    </dgm:pt>
    <dgm:pt modelId="{8506FE3B-4595-47D5-885B-33EA376976DF}" type="parTrans" cxnId="{E390C51B-C824-4490-B2E1-1A2DDA474C1F}">
      <dgm:prSet/>
      <dgm:spPr/>
      <dgm:t>
        <a:bodyPr/>
        <a:lstStyle/>
        <a:p>
          <a:endParaRPr lang="ru-RU"/>
        </a:p>
      </dgm:t>
    </dgm:pt>
    <dgm:pt modelId="{94943B44-01B7-487A-98BF-82BA5B98E49B}" type="sibTrans" cxnId="{E390C51B-C824-4490-B2E1-1A2DDA474C1F}">
      <dgm:prSet/>
      <dgm:spPr/>
      <dgm:t>
        <a:bodyPr/>
        <a:lstStyle/>
        <a:p>
          <a:endParaRPr lang="ru-RU"/>
        </a:p>
      </dgm:t>
    </dgm:pt>
    <dgm:pt modelId="{BB3D6236-92F3-4968-B9F0-D1143906E3EC}">
      <dgm:prSet phldrT="[Текст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dirty="0" smtClean="0"/>
            <a:t>Региональная СОКО</a:t>
          </a:r>
          <a:endParaRPr lang="ru-RU" dirty="0"/>
        </a:p>
      </dgm:t>
    </dgm:pt>
    <dgm:pt modelId="{ADFFE14F-F689-4487-8737-98835CAE9AC1}" type="parTrans" cxnId="{5C7EBAAC-7E01-4A7D-B3D5-E912A459B57B}">
      <dgm:prSet/>
      <dgm:spPr/>
      <dgm:t>
        <a:bodyPr/>
        <a:lstStyle/>
        <a:p>
          <a:endParaRPr lang="ru-RU"/>
        </a:p>
      </dgm:t>
    </dgm:pt>
    <dgm:pt modelId="{671C1977-446C-49AC-BA98-0C604F89EBAD}" type="sibTrans" cxnId="{5C7EBAAC-7E01-4A7D-B3D5-E912A459B57B}">
      <dgm:prSet/>
      <dgm:spPr/>
      <dgm:t>
        <a:bodyPr/>
        <a:lstStyle/>
        <a:p>
          <a:endParaRPr lang="ru-RU"/>
        </a:p>
      </dgm:t>
    </dgm:pt>
    <dgm:pt modelId="{3E4B0CA4-F22D-4DD6-80DC-8A056D36EB7A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Районная СОКО</a:t>
          </a:r>
          <a:endParaRPr lang="ru-RU" dirty="0"/>
        </a:p>
      </dgm:t>
    </dgm:pt>
    <dgm:pt modelId="{E3D2F29E-2407-46ED-92AA-1CA4083425A1}" type="parTrans" cxnId="{62563FA0-EFD9-42CA-9C01-7E0322597318}">
      <dgm:prSet/>
      <dgm:spPr/>
      <dgm:t>
        <a:bodyPr/>
        <a:lstStyle/>
        <a:p>
          <a:endParaRPr lang="ru-RU"/>
        </a:p>
      </dgm:t>
    </dgm:pt>
    <dgm:pt modelId="{22AF4FFD-CF6A-46F0-9AE1-91497A751EFF}" type="sibTrans" cxnId="{62563FA0-EFD9-42CA-9C01-7E0322597318}">
      <dgm:prSet/>
      <dgm:spPr/>
      <dgm:t>
        <a:bodyPr/>
        <a:lstStyle/>
        <a:p>
          <a:endParaRPr lang="ru-RU"/>
        </a:p>
      </dgm:t>
    </dgm:pt>
    <dgm:pt modelId="{FCC7FDF8-2338-475D-82C6-3C4C34FEF734}">
      <dgm:prSet phldrT="[Текст]" phldr="1"/>
      <dgm:spPr/>
      <dgm:t>
        <a:bodyPr/>
        <a:lstStyle/>
        <a:p>
          <a:endParaRPr lang="ru-RU" dirty="0"/>
        </a:p>
      </dgm:t>
    </dgm:pt>
    <dgm:pt modelId="{3BD71469-7826-4A33-977B-0B7AE4FFDAB9}" type="sibTrans" cxnId="{556263CA-19A7-43FE-8E59-F8188339E5E2}">
      <dgm:prSet/>
      <dgm:spPr/>
      <dgm:t>
        <a:bodyPr/>
        <a:lstStyle/>
        <a:p>
          <a:endParaRPr lang="ru-RU"/>
        </a:p>
      </dgm:t>
    </dgm:pt>
    <dgm:pt modelId="{26A4FAAE-9DD8-4A39-8D5D-730F68BAE79F}" type="parTrans" cxnId="{556263CA-19A7-43FE-8E59-F8188339E5E2}">
      <dgm:prSet/>
      <dgm:spPr/>
      <dgm:t>
        <a:bodyPr/>
        <a:lstStyle/>
        <a:p>
          <a:endParaRPr lang="ru-RU"/>
        </a:p>
      </dgm:t>
    </dgm:pt>
    <dgm:pt modelId="{7C094D70-7BE0-4288-B8FA-F7C3F77A86E8}">
      <dgm:prSet/>
      <dgm:spPr/>
      <dgm:t>
        <a:bodyPr/>
        <a:lstStyle/>
        <a:p>
          <a:endParaRPr lang="ru-RU"/>
        </a:p>
      </dgm:t>
    </dgm:pt>
    <dgm:pt modelId="{E31B3200-4F83-448A-B954-51A731698808}" type="parTrans" cxnId="{5ACD7FC6-1CEF-4C4D-B8AB-BF26D6F9722B}">
      <dgm:prSet/>
      <dgm:spPr/>
      <dgm:t>
        <a:bodyPr/>
        <a:lstStyle/>
        <a:p>
          <a:endParaRPr lang="ru-RU"/>
        </a:p>
      </dgm:t>
    </dgm:pt>
    <dgm:pt modelId="{EDA35505-B922-4808-9992-BD25CA1C029C}" type="sibTrans" cxnId="{5ACD7FC6-1CEF-4C4D-B8AB-BF26D6F9722B}">
      <dgm:prSet/>
      <dgm:spPr/>
      <dgm:t>
        <a:bodyPr/>
        <a:lstStyle/>
        <a:p>
          <a:endParaRPr lang="ru-RU"/>
        </a:p>
      </dgm:t>
    </dgm:pt>
    <dgm:pt modelId="{5F99F965-B1B5-4F78-A6C4-58460EF09B7E}">
      <dgm:prSet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dirty="0" smtClean="0"/>
            <a:t>СОКО образовательной организации</a:t>
          </a:r>
          <a:endParaRPr lang="ru-RU" dirty="0"/>
        </a:p>
      </dgm:t>
    </dgm:pt>
    <dgm:pt modelId="{C12D5149-F549-4D8C-B689-7EC70F5F29DD}" type="parTrans" cxnId="{173A4CDE-2607-4774-87B2-52F595E40D58}">
      <dgm:prSet/>
      <dgm:spPr/>
      <dgm:t>
        <a:bodyPr/>
        <a:lstStyle/>
        <a:p>
          <a:endParaRPr lang="ru-RU"/>
        </a:p>
      </dgm:t>
    </dgm:pt>
    <dgm:pt modelId="{5976BBD9-E438-4AAD-AA30-C5C9008A2061}" type="sibTrans" cxnId="{173A4CDE-2607-4774-87B2-52F595E40D58}">
      <dgm:prSet/>
      <dgm:spPr/>
      <dgm:t>
        <a:bodyPr/>
        <a:lstStyle/>
        <a:p>
          <a:endParaRPr lang="ru-RU"/>
        </a:p>
      </dgm:t>
    </dgm:pt>
    <dgm:pt modelId="{188CE5B9-3E33-4A9F-A52B-BA627ADBDC3E}">
      <dgm:prSet phldrT="[Текст]" phldr="1"/>
      <dgm:spPr/>
      <dgm:t>
        <a:bodyPr/>
        <a:lstStyle/>
        <a:p>
          <a:endParaRPr lang="ru-RU" dirty="0"/>
        </a:p>
      </dgm:t>
    </dgm:pt>
    <dgm:pt modelId="{DBFA401E-158E-4455-8B56-79A104DE88A4}" type="sibTrans" cxnId="{775008E7-85EF-43D6-AE4A-F843B7CC208E}">
      <dgm:prSet/>
      <dgm:spPr/>
      <dgm:t>
        <a:bodyPr/>
        <a:lstStyle/>
        <a:p>
          <a:endParaRPr lang="ru-RU"/>
        </a:p>
      </dgm:t>
    </dgm:pt>
    <dgm:pt modelId="{DB2C9CD0-8F4B-4A0A-B5B2-2DD5B2C4DEBA}" type="parTrans" cxnId="{775008E7-85EF-43D6-AE4A-F843B7CC208E}">
      <dgm:prSet/>
      <dgm:spPr/>
      <dgm:t>
        <a:bodyPr/>
        <a:lstStyle/>
        <a:p>
          <a:endParaRPr lang="ru-RU"/>
        </a:p>
      </dgm:t>
    </dgm:pt>
    <dgm:pt modelId="{D5437BC3-DDD6-4998-96F0-063D5E5319DF}" type="pres">
      <dgm:prSet presAssocID="{52CE26D2-BB94-4434-99A2-5403DDE828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A86763-B2E9-4363-9D7F-029A488684DB}" type="pres">
      <dgm:prSet presAssocID="{FCC7FDF8-2338-475D-82C6-3C4C34FEF734}" presName="composite" presStyleCnt="0"/>
      <dgm:spPr/>
    </dgm:pt>
    <dgm:pt modelId="{C455FD28-91A6-4FDA-8BB3-DE8DDD3CDE82}" type="pres">
      <dgm:prSet presAssocID="{FCC7FDF8-2338-475D-82C6-3C4C34FEF73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C5EE5-E6B6-46B1-9B8C-1A92E4C2888F}" type="pres">
      <dgm:prSet presAssocID="{FCC7FDF8-2338-475D-82C6-3C4C34FEF73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A5F6B-E728-4B0F-9FAA-27E7F67A4620}" type="pres">
      <dgm:prSet presAssocID="{3BD71469-7826-4A33-977B-0B7AE4FFDAB9}" presName="sp" presStyleCnt="0"/>
      <dgm:spPr/>
    </dgm:pt>
    <dgm:pt modelId="{5BE3B3B6-E9E2-45C0-A1FE-72CF3A20BD7E}" type="pres">
      <dgm:prSet presAssocID="{1B67DB80-9184-4C9F-B5E0-C9A5A913E42F}" presName="composite" presStyleCnt="0"/>
      <dgm:spPr/>
    </dgm:pt>
    <dgm:pt modelId="{C45254AC-C3B5-4598-8B5E-7DA6544DE479}" type="pres">
      <dgm:prSet presAssocID="{1B67DB80-9184-4C9F-B5E0-C9A5A913E42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649A5-8E26-464E-83E1-B053D1419D96}" type="pres">
      <dgm:prSet presAssocID="{1B67DB80-9184-4C9F-B5E0-C9A5A913E42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D18A7-968C-4A3B-9B1C-EA0F0262D38D}" type="pres">
      <dgm:prSet presAssocID="{94943B44-01B7-487A-98BF-82BA5B98E49B}" presName="sp" presStyleCnt="0"/>
      <dgm:spPr/>
    </dgm:pt>
    <dgm:pt modelId="{84E23BF0-2E42-42F3-A891-1CA8A62BE85C}" type="pres">
      <dgm:prSet presAssocID="{188CE5B9-3E33-4A9F-A52B-BA627ADBDC3E}" presName="composite" presStyleCnt="0"/>
      <dgm:spPr/>
    </dgm:pt>
    <dgm:pt modelId="{A278C3D6-19EF-4DD4-8917-3C97C13389F0}" type="pres">
      <dgm:prSet presAssocID="{188CE5B9-3E33-4A9F-A52B-BA627ADBDC3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D69E3-A2EF-45A3-A802-7C8BF1FB2CA5}" type="pres">
      <dgm:prSet presAssocID="{188CE5B9-3E33-4A9F-A52B-BA627ADBDC3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2D139-7186-4F8F-B335-8B6FDB863664}" type="pres">
      <dgm:prSet presAssocID="{DBFA401E-158E-4455-8B56-79A104DE88A4}" presName="sp" presStyleCnt="0"/>
      <dgm:spPr/>
    </dgm:pt>
    <dgm:pt modelId="{CBEB8C4B-BFF5-4627-ACFF-F0D00DE71A5B}" type="pres">
      <dgm:prSet presAssocID="{7C094D70-7BE0-4288-B8FA-F7C3F77A86E8}" presName="composite" presStyleCnt="0"/>
      <dgm:spPr/>
    </dgm:pt>
    <dgm:pt modelId="{4EABD5E5-4710-4D62-96AA-76469764A3E5}" type="pres">
      <dgm:prSet presAssocID="{7C094D70-7BE0-4288-B8FA-F7C3F77A86E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FB57B-1DAD-40F3-8FA2-64D1B33326D1}" type="pres">
      <dgm:prSet presAssocID="{7C094D70-7BE0-4288-B8FA-F7C3F77A86E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D7FC6-1CEF-4C4D-B8AB-BF26D6F9722B}" srcId="{52CE26D2-BB94-4434-99A2-5403DDE82858}" destId="{7C094D70-7BE0-4288-B8FA-F7C3F77A86E8}" srcOrd="3" destOrd="0" parTransId="{E31B3200-4F83-448A-B954-51A731698808}" sibTransId="{EDA35505-B922-4808-9992-BD25CA1C029C}"/>
    <dgm:cxn modelId="{A254C925-C693-4291-BE7A-8D7DF57779E2}" type="presOf" srcId="{1B67DB80-9184-4C9F-B5E0-C9A5A913E42F}" destId="{C45254AC-C3B5-4598-8B5E-7DA6544DE479}" srcOrd="0" destOrd="0" presId="urn:microsoft.com/office/officeart/2005/8/layout/chevron2"/>
    <dgm:cxn modelId="{811E3525-CEB2-4CDB-8F50-7758545C6444}" type="presOf" srcId="{399C9401-56C5-4057-95BC-29DB859E4066}" destId="{EE4C5EE5-E6B6-46B1-9B8C-1A92E4C2888F}" srcOrd="0" destOrd="0" presId="urn:microsoft.com/office/officeart/2005/8/layout/chevron2"/>
    <dgm:cxn modelId="{775008E7-85EF-43D6-AE4A-F843B7CC208E}" srcId="{52CE26D2-BB94-4434-99A2-5403DDE82858}" destId="{188CE5B9-3E33-4A9F-A52B-BA627ADBDC3E}" srcOrd="2" destOrd="0" parTransId="{DB2C9CD0-8F4B-4A0A-B5B2-2DD5B2C4DEBA}" sibTransId="{DBFA401E-158E-4455-8B56-79A104DE88A4}"/>
    <dgm:cxn modelId="{32B553F4-C5C8-4598-B148-41E3E15E28F3}" type="presOf" srcId="{3E4B0CA4-F22D-4DD6-80DC-8A056D36EB7A}" destId="{645D69E3-A2EF-45A3-A802-7C8BF1FB2CA5}" srcOrd="0" destOrd="0" presId="urn:microsoft.com/office/officeart/2005/8/layout/chevron2"/>
    <dgm:cxn modelId="{1601E4D6-AC80-4BB9-82C0-C08793A01ACC}" type="presOf" srcId="{52CE26D2-BB94-4434-99A2-5403DDE82858}" destId="{D5437BC3-DDD6-4998-96F0-063D5E5319DF}" srcOrd="0" destOrd="0" presId="urn:microsoft.com/office/officeart/2005/8/layout/chevron2"/>
    <dgm:cxn modelId="{C7E4A34C-14F1-40A4-A0FE-648F75F76430}" type="presOf" srcId="{FCC7FDF8-2338-475D-82C6-3C4C34FEF734}" destId="{C455FD28-91A6-4FDA-8BB3-DE8DDD3CDE82}" srcOrd="0" destOrd="0" presId="urn:microsoft.com/office/officeart/2005/8/layout/chevron2"/>
    <dgm:cxn modelId="{556263CA-19A7-43FE-8E59-F8188339E5E2}" srcId="{52CE26D2-BB94-4434-99A2-5403DDE82858}" destId="{FCC7FDF8-2338-475D-82C6-3C4C34FEF734}" srcOrd="0" destOrd="0" parTransId="{26A4FAAE-9DD8-4A39-8D5D-730F68BAE79F}" sibTransId="{3BD71469-7826-4A33-977B-0B7AE4FFDAB9}"/>
    <dgm:cxn modelId="{0942BDF8-C342-4BB7-A736-51B3ACDD90C6}" type="presOf" srcId="{BB3D6236-92F3-4968-B9F0-D1143906E3EC}" destId="{0F2649A5-8E26-464E-83E1-B053D1419D96}" srcOrd="0" destOrd="0" presId="urn:microsoft.com/office/officeart/2005/8/layout/chevron2"/>
    <dgm:cxn modelId="{BEAB2AFF-1F81-4D9B-B3AD-B93BDC2529DD}" type="presOf" srcId="{5F99F965-B1B5-4F78-A6C4-58460EF09B7E}" destId="{DEEFB57B-1DAD-40F3-8FA2-64D1B33326D1}" srcOrd="0" destOrd="0" presId="urn:microsoft.com/office/officeart/2005/8/layout/chevron2"/>
    <dgm:cxn modelId="{62563FA0-EFD9-42CA-9C01-7E0322597318}" srcId="{188CE5B9-3E33-4A9F-A52B-BA627ADBDC3E}" destId="{3E4B0CA4-F22D-4DD6-80DC-8A056D36EB7A}" srcOrd="0" destOrd="0" parTransId="{E3D2F29E-2407-46ED-92AA-1CA4083425A1}" sibTransId="{22AF4FFD-CF6A-46F0-9AE1-91497A751EFF}"/>
    <dgm:cxn modelId="{4DDDBF8A-00EC-40F3-809A-842E68704C42}" type="presOf" srcId="{7C094D70-7BE0-4288-B8FA-F7C3F77A86E8}" destId="{4EABD5E5-4710-4D62-96AA-76469764A3E5}" srcOrd="0" destOrd="0" presId="urn:microsoft.com/office/officeart/2005/8/layout/chevron2"/>
    <dgm:cxn modelId="{E390C51B-C824-4490-B2E1-1A2DDA474C1F}" srcId="{52CE26D2-BB94-4434-99A2-5403DDE82858}" destId="{1B67DB80-9184-4C9F-B5E0-C9A5A913E42F}" srcOrd="1" destOrd="0" parTransId="{8506FE3B-4595-47D5-885B-33EA376976DF}" sibTransId="{94943B44-01B7-487A-98BF-82BA5B98E49B}"/>
    <dgm:cxn modelId="{173A4CDE-2607-4774-87B2-52F595E40D58}" srcId="{7C094D70-7BE0-4288-B8FA-F7C3F77A86E8}" destId="{5F99F965-B1B5-4F78-A6C4-58460EF09B7E}" srcOrd="0" destOrd="0" parTransId="{C12D5149-F549-4D8C-B689-7EC70F5F29DD}" sibTransId="{5976BBD9-E438-4AAD-AA30-C5C9008A2061}"/>
    <dgm:cxn modelId="{C1047D8B-F0D5-4B8C-ADD9-7D52A73DFD1B}" type="presOf" srcId="{188CE5B9-3E33-4A9F-A52B-BA627ADBDC3E}" destId="{A278C3D6-19EF-4DD4-8917-3C97C13389F0}" srcOrd="0" destOrd="0" presId="urn:microsoft.com/office/officeart/2005/8/layout/chevron2"/>
    <dgm:cxn modelId="{DE0C1ABA-763C-4E79-8BA3-E9E5B345DB77}" srcId="{FCC7FDF8-2338-475D-82C6-3C4C34FEF734}" destId="{399C9401-56C5-4057-95BC-29DB859E4066}" srcOrd="0" destOrd="0" parTransId="{D29A8585-2AAD-4FD5-9A91-9F2A6AFAB3D0}" sibTransId="{54AFF9FE-3EE4-4629-9BB3-1392B7CAF143}"/>
    <dgm:cxn modelId="{5C7EBAAC-7E01-4A7D-B3D5-E912A459B57B}" srcId="{1B67DB80-9184-4C9F-B5E0-C9A5A913E42F}" destId="{BB3D6236-92F3-4968-B9F0-D1143906E3EC}" srcOrd="0" destOrd="0" parTransId="{ADFFE14F-F689-4487-8737-98835CAE9AC1}" sibTransId="{671C1977-446C-49AC-BA98-0C604F89EBAD}"/>
    <dgm:cxn modelId="{B8672767-5A72-4CB8-855C-8E602F910BCD}" type="presParOf" srcId="{D5437BC3-DDD6-4998-96F0-063D5E5319DF}" destId="{E5A86763-B2E9-4363-9D7F-029A488684DB}" srcOrd="0" destOrd="0" presId="urn:microsoft.com/office/officeart/2005/8/layout/chevron2"/>
    <dgm:cxn modelId="{2C035062-2BB1-447B-BE36-EAC7EA97A7AD}" type="presParOf" srcId="{E5A86763-B2E9-4363-9D7F-029A488684DB}" destId="{C455FD28-91A6-4FDA-8BB3-DE8DDD3CDE82}" srcOrd="0" destOrd="0" presId="urn:microsoft.com/office/officeart/2005/8/layout/chevron2"/>
    <dgm:cxn modelId="{7D586BE2-89A9-457A-8961-406312043AAA}" type="presParOf" srcId="{E5A86763-B2E9-4363-9D7F-029A488684DB}" destId="{EE4C5EE5-E6B6-46B1-9B8C-1A92E4C2888F}" srcOrd="1" destOrd="0" presId="urn:microsoft.com/office/officeart/2005/8/layout/chevron2"/>
    <dgm:cxn modelId="{B35DDC0F-6E05-4C7B-AE4A-0B15934BFCCF}" type="presParOf" srcId="{D5437BC3-DDD6-4998-96F0-063D5E5319DF}" destId="{CD9A5F6B-E728-4B0F-9FAA-27E7F67A4620}" srcOrd="1" destOrd="0" presId="urn:microsoft.com/office/officeart/2005/8/layout/chevron2"/>
    <dgm:cxn modelId="{34E974D1-4369-4DD9-8EFB-DA0BBBB7D72A}" type="presParOf" srcId="{D5437BC3-DDD6-4998-96F0-063D5E5319DF}" destId="{5BE3B3B6-E9E2-45C0-A1FE-72CF3A20BD7E}" srcOrd="2" destOrd="0" presId="urn:microsoft.com/office/officeart/2005/8/layout/chevron2"/>
    <dgm:cxn modelId="{68314147-31A0-4E3F-9558-F10EC2F6E0B1}" type="presParOf" srcId="{5BE3B3B6-E9E2-45C0-A1FE-72CF3A20BD7E}" destId="{C45254AC-C3B5-4598-8B5E-7DA6544DE479}" srcOrd="0" destOrd="0" presId="urn:microsoft.com/office/officeart/2005/8/layout/chevron2"/>
    <dgm:cxn modelId="{7F1A9B7A-D6D1-4D87-905F-07BEB95A1EB4}" type="presParOf" srcId="{5BE3B3B6-E9E2-45C0-A1FE-72CF3A20BD7E}" destId="{0F2649A5-8E26-464E-83E1-B053D1419D96}" srcOrd="1" destOrd="0" presId="urn:microsoft.com/office/officeart/2005/8/layout/chevron2"/>
    <dgm:cxn modelId="{087F52ED-10F7-4B77-8C5A-FA2A020FC0D6}" type="presParOf" srcId="{D5437BC3-DDD6-4998-96F0-063D5E5319DF}" destId="{985D18A7-968C-4A3B-9B1C-EA0F0262D38D}" srcOrd="3" destOrd="0" presId="urn:microsoft.com/office/officeart/2005/8/layout/chevron2"/>
    <dgm:cxn modelId="{3141400D-20EB-42F2-81DB-B2D5CF851EA2}" type="presParOf" srcId="{D5437BC3-DDD6-4998-96F0-063D5E5319DF}" destId="{84E23BF0-2E42-42F3-A891-1CA8A62BE85C}" srcOrd="4" destOrd="0" presId="urn:microsoft.com/office/officeart/2005/8/layout/chevron2"/>
    <dgm:cxn modelId="{488320C4-CDA8-4D5B-AC0B-D169B06C7282}" type="presParOf" srcId="{84E23BF0-2E42-42F3-A891-1CA8A62BE85C}" destId="{A278C3D6-19EF-4DD4-8917-3C97C13389F0}" srcOrd="0" destOrd="0" presId="urn:microsoft.com/office/officeart/2005/8/layout/chevron2"/>
    <dgm:cxn modelId="{9FD3994D-D536-4C54-9015-BA06FC8ACAAD}" type="presParOf" srcId="{84E23BF0-2E42-42F3-A891-1CA8A62BE85C}" destId="{645D69E3-A2EF-45A3-A802-7C8BF1FB2CA5}" srcOrd="1" destOrd="0" presId="urn:microsoft.com/office/officeart/2005/8/layout/chevron2"/>
    <dgm:cxn modelId="{D81A6B1E-779C-40B2-9A89-130708A127F5}" type="presParOf" srcId="{D5437BC3-DDD6-4998-96F0-063D5E5319DF}" destId="{6962D139-7186-4F8F-B335-8B6FDB863664}" srcOrd="5" destOrd="0" presId="urn:microsoft.com/office/officeart/2005/8/layout/chevron2"/>
    <dgm:cxn modelId="{D6793350-C4C9-4C3F-9B99-268A60DB98C0}" type="presParOf" srcId="{D5437BC3-DDD6-4998-96F0-063D5E5319DF}" destId="{CBEB8C4B-BFF5-4627-ACFF-F0D00DE71A5B}" srcOrd="6" destOrd="0" presId="urn:microsoft.com/office/officeart/2005/8/layout/chevron2"/>
    <dgm:cxn modelId="{2C244FEC-C431-4A91-B1B9-FA1F1DF19874}" type="presParOf" srcId="{CBEB8C4B-BFF5-4627-ACFF-F0D00DE71A5B}" destId="{4EABD5E5-4710-4D62-96AA-76469764A3E5}" srcOrd="0" destOrd="0" presId="urn:microsoft.com/office/officeart/2005/8/layout/chevron2"/>
    <dgm:cxn modelId="{2B7746B1-66D7-4D59-97F0-EEB16E44225D}" type="presParOf" srcId="{CBEB8C4B-BFF5-4627-ACFF-F0D00DE71A5B}" destId="{DEEFB57B-1DAD-40F3-8FA2-64D1B33326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5FD28-91A6-4FDA-8BB3-DE8DDD3CDE82}">
      <dsp:nvSpPr>
        <dsp:cNvPr id="0" name=""/>
        <dsp:cNvSpPr/>
      </dsp:nvSpPr>
      <dsp:spPr>
        <a:xfrm rot="5400000">
          <a:off x="-200402" y="203064"/>
          <a:ext cx="1336016" cy="93521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470268"/>
        <a:ext cx="935211" cy="400805"/>
      </dsp:txXfrm>
    </dsp:sp>
    <dsp:sp modelId="{EE4C5EE5-E6B6-46B1-9B8C-1A92E4C2888F}">
      <dsp:nvSpPr>
        <dsp:cNvPr id="0" name=""/>
        <dsp:cNvSpPr/>
      </dsp:nvSpPr>
      <dsp:spPr>
        <a:xfrm rot="5400000">
          <a:off x="3843400" y="-2905526"/>
          <a:ext cx="868410" cy="6684788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Общероссийская СОКО</a:t>
          </a:r>
          <a:endParaRPr lang="ru-RU" sz="3000" kern="1200" dirty="0"/>
        </a:p>
      </dsp:txBody>
      <dsp:txXfrm rot="-5400000">
        <a:off x="935211" y="45055"/>
        <a:ext cx="6642396" cy="783626"/>
      </dsp:txXfrm>
    </dsp:sp>
    <dsp:sp modelId="{C45254AC-C3B5-4598-8B5E-7DA6544DE479}">
      <dsp:nvSpPr>
        <dsp:cNvPr id="0" name=""/>
        <dsp:cNvSpPr/>
      </dsp:nvSpPr>
      <dsp:spPr>
        <a:xfrm rot="5400000">
          <a:off x="-200402" y="1393390"/>
          <a:ext cx="1336016" cy="935211"/>
        </a:xfrm>
        <a:prstGeom prst="chevron">
          <a:avLst/>
        </a:prstGeom>
        <a:solidFill>
          <a:schemeClr val="accent3">
            <a:hueOff val="-379119"/>
            <a:satOff val="-1563"/>
            <a:lumOff val="-3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1660594"/>
        <a:ext cx="935211" cy="400805"/>
      </dsp:txXfrm>
    </dsp:sp>
    <dsp:sp modelId="{0F2649A5-8E26-464E-83E1-B053D1419D96}">
      <dsp:nvSpPr>
        <dsp:cNvPr id="0" name=""/>
        <dsp:cNvSpPr/>
      </dsp:nvSpPr>
      <dsp:spPr>
        <a:xfrm rot="5400000">
          <a:off x="3843400" y="-1715200"/>
          <a:ext cx="868410" cy="6684788"/>
        </a:xfrm>
        <a:prstGeom prst="round2SameRect">
          <a:avLst/>
        </a:prstGeom>
        <a:solidFill>
          <a:srgbClr val="00B0F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Региональная СОКО</a:t>
          </a:r>
          <a:endParaRPr lang="ru-RU" sz="3000" kern="1200" dirty="0"/>
        </a:p>
      </dsp:txBody>
      <dsp:txXfrm rot="-5400000">
        <a:off x="935211" y="1235381"/>
        <a:ext cx="6642396" cy="783626"/>
      </dsp:txXfrm>
    </dsp:sp>
    <dsp:sp modelId="{A278C3D6-19EF-4DD4-8917-3C97C13389F0}">
      <dsp:nvSpPr>
        <dsp:cNvPr id="0" name=""/>
        <dsp:cNvSpPr/>
      </dsp:nvSpPr>
      <dsp:spPr>
        <a:xfrm rot="5400000">
          <a:off x="-200402" y="2583717"/>
          <a:ext cx="1336016" cy="935211"/>
        </a:xfrm>
        <a:prstGeom prst="chevron">
          <a:avLst/>
        </a:prstGeom>
        <a:solidFill>
          <a:schemeClr val="accent3">
            <a:hueOff val="-758238"/>
            <a:satOff val="-3126"/>
            <a:lumOff val="-65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2850921"/>
        <a:ext cx="935211" cy="400805"/>
      </dsp:txXfrm>
    </dsp:sp>
    <dsp:sp modelId="{645D69E3-A2EF-45A3-A802-7C8BF1FB2CA5}">
      <dsp:nvSpPr>
        <dsp:cNvPr id="0" name=""/>
        <dsp:cNvSpPr/>
      </dsp:nvSpPr>
      <dsp:spPr>
        <a:xfrm rot="5400000">
          <a:off x="3843400" y="-524873"/>
          <a:ext cx="868410" cy="6684788"/>
        </a:xfrm>
        <a:prstGeom prst="round2SameRect">
          <a:avLst/>
        </a:prstGeom>
        <a:solidFill>
          <a:srgbClr val="92D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Районная СОКО</a:t>
          </a:r>
          <a:endParaRPr lang="ru-RU" sz="3000" kern="1200" dirty="0"/>
        </a:p>
      </dsp:txBody>
      <dsp:txXfrm rot="-5400000">
        <a:off x="935211" y="2425708"/>
        <a:ext cx="6642396" cy="783626"/>
      </dsp:txXfrm>
    </dsp:sp>
    <dsp:sp modelId="{4EABD5E5-4710-4D62-96AA-76469764A3E5}">
      <dsp:nvSpPr>
        <dsp:cNvPr id="0" name=""/>
        <dsp:cNvSpPr/>
      </dsp:nvSpPr>
      <dsp:spPr>
        <a:xfrm rot="5400000">
          <a:off x="-200402" y="3774043"/>
          <a:ext cx="1336016" cy="935211"/>
        </a:xfrm>
        <a:prstGeom prst="chevron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-5400000">
        <a:off x="1" y="4041247"/>
        <a:ext cx="935211" cy="400805"/>
      </dsp:txXfrm>
    </dsp:sp>
    <dsp:sp modelId="{DEEFB57B-1DAD-40F3-8FA2-64D1B33326D1}">
      <dsp:nvSpPr>
        <dsp:cNvPr id="0" name=""/>
        <dsp:cNvSpPr/>
      </dsp:nvSpPr>
      <dsp:spPr>
        <a:xfrm rot="5400000">
          <a:off x="3843400" y="665452"/>
          <a:ext cx="868410" cy="6684788"/>
        </a:xfrm>
        <a:prstGeom prst="round2SameRect">
          <a:avLst/>
        </a:prstGeom>
        <a:solidFill>
          <a:srgbClr val="FFC0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СОКО образовательной организации</a:t>
          </a:r>
          <a:endParaRPr lang="ru-RU" sz="3000" kern="1200" dirty="0"/>
        </a:p>
      </dsp:txBody>
      <dsp:txXfrm rot="-5400000">
        <a:off x="935211" y="3616033"/>
        <a:ext cx="6642396" cy="783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74E06-492C-48C7-9B8F-0084C1D929E6}" type="datetimeFigureOut">
              <a:rPr lang="ru-RU" smtClean="0"/>
              <a:t>26.08.2016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5C6DE-57D7-4076-81ED-C39980C2C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6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8DD22-F695-4962-9258-86C6F591608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73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A4F0-3A12-4408-96CC-594CC020E4E3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7F3D-A1AF-4B32-A7FF-8AD9684A3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383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A4F0-3A12-4408-96CC-594CC020E4E3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7F3D-A1AF-4B32-A7FF-8AD9684A3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485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A4F0-3A12-4408-96CC-594CC020E4E3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7F3D-A1AF-4B32-A7FF-8AD9684A3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263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A4F0-3A12-4408-96CC-594CC020E4E3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7F3D-A1AF-4B32-A7FF-8AD9684A3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67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A4F0-3A12-4408-96CC-594CC020E4E3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7F3D-A1AF-4B32-A7FF-8AD9684A3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781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A4F0-3A12-4408-96CC-594CC020E4E3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7F3D-A1AF-4B32-A7FF-8AD9684A3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103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A4F0-3A12-4408-96CC-594CC020E4E3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7F3D-A1AF-4B32-A7FF-8AD9684A3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234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A4F0-3A12-4408-96CC-594CC020E4E3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7F3D-A1AF-4B32-A7FF-8AD9684A3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88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A4F0-3A12-4408-96CC-594CC020E4E3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7F3D-A1AF-4B32-A7FF-8AD9684A3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351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A4F0-3A12-4408-96CC-594CC020E4E3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7F3D-A1AF-4B32-A7FF-8AD9684A3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937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A4F0-3A12-4408-96CC-594CC020E4E3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7F3D-A1AF-4B32-A7FF-8AD9684A3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62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8A4F0-3A12-4408-96CC-594CC020E4E3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87F3D-A1AF-4B32-A7FF-8AD9684A3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7992888" cy="1204306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002060"/>
                </a:solidFill>
              </a:rPr>
              <a:t>Развитие мотивации педагогических и руководящих работников образования к совершенствованию профессионализма</a:t>
            </a:r>
            <a:endParaRPr lang="ru-RU" sz="32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99792" y="4293096"/>
            <a:ext cx="5904656" cy="836712"/>
          </a:xfrm>
        </p:spPr>
        <p:txBody>
          <a:bodyPr>
            <a:noAutofit/>
          </a:bodyPr>
          <a:lstStyle/>
          <a:p>
            <a:pPr algn="r"/>
            <a:r>
              <a:rPr lang="ru-RU" sz="2400" b="1" i="1" spc="0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Директор ИМЦ</a:t>
            </a:r>
          </a:p>
          <a:p>
            <a:pPr algn="r"/>
            <a:r>
              <a:rPr lang="ru-RU" sz="2400" b="1" i="1" spc="0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Лариса Николаевна Бережная</a:t>
            </a:r>
            <a:endParaRPr lang="ru-RU" sz="2400" b="1" i="1" spc="0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\Рабочий стол\Архив\Эмблема ИМЦ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8114"/>
            <a:ext cx="1224136" cy="107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698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5556" y="188640"/>
            <a:ext cx="7992888" cy="108012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Удовлетворены ли Вы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организацией </a:t>
            </a:r>
            <a:r>
              <a:rPr lang="ru-RU" dirty="0">
                <a:solidFill>
                  <a:srgbClr val="002060"/>
                </a:solidFill>
              </a:rPr>
              <a:t>досуга</a:t>
            </a:r>
            <a:r>
              <a:rPr lang="ru-RU" dirty="0" smtClean="0">
                <a:solidFill>
                  <a:srgbClr val="002060"/>
                </a:solidFill>
              </a:rPr>
              <a:t>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261653"/>
              </p:ext>
            </p:extLst>
          </p:nvPr>
        </p:nvGraphicFramePr>
        <p:xfrm>
          <a:off x="662360" y="1607591"/>
          <a:ext cx="7891288" cy="4701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1538" y="5589240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95385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29614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Мы испытываем чувство взаимопонимания в контактах с администрацией и педагогами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нашего ребенка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20943"/>
              </p:ext>
            </p:extLst>
          </p:nvPr>
        </p:nvGraphicFramePr>
        <p:xfrm>
          <a:off x="1043608" y="1412776"/>
          <a:ext cx="6892602" cy="459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4547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Педагоги дают нашему ребенку глубокие и прочные </a:t>
            </a:r>
            <a:r>
              <a:rPr lang="ru-RU" sz="3600" b="1" dirty="0" smtClean="0">
                <a:solidFill>
                  <a:srgbClr val="002060"/>
                </a:solidFill>
              </a:rPr>
              <a:t>знания</a:t>
            </a:r>
            <a:endParaRPr lang="ru-RU" b="1" dirty="0"/>
          </a:p>
        </p:txBody>
      </p:sp>
      <p:graphicFrame>
        <p:nvGraphicFramePr>
          <p:cNvPr id="6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455812"/>
              </p:ext>
            </p:extLst>
          </p:nvPr>
        </p:nvGraphicFramePr>
        <p:xfrm>
          <a:off x="755576" y="1340768"/>
          <a:ext cx="7560840" cy="456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3868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У нас хороший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классный </a:t>
            </a:r>
            <a:r>
              <a:rPr lang="ru-RU" sz="3600" b="1" dirty="0">
                <a:solidFill>
                  <a:srgbClr val="002060"/>
                </a:solidFill>
              </a:rPr>
              <a:t>руководитель</a:t>
            </a:r>
          </a:p>
        </p:txBody>
      </p:sp>
      <p:graphicFrame>
        <p:nvGraphicFramePr>
          <p:cNvPr id="6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897154"/>
              </p:ext>
            </p:extLst>
          </p:nvPr>
        </p:nvGraphicFramePr>
        <p:xfrm>
          <a:off x="755576" y="1340768"/>
          <a:ext cx="7560840" cy="456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430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Я считаю, что в нашем учебном заведении созданы все условия для развития моих способностей</a:t>
            </a:r>
          </a:p>
        </p:txBody>
      </p:sp>
      <p:graphicFrame>
        <p:nvGraphicFramePr>
          <p:cNvPr id="6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629210"/>
              </p:ext>
            </p:extLst>
          </p:nvPr>
        </p:nvGraphicFramePr>
        <p:xfrm>
          <a:off x="755576" y="1628800"/>
          <a:ext cx="7560840" cy="456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8103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Я считаю, что наше учебное заведение </a:t>
            </a:r>
            <a:r>
              <a:rPr lang="ru-RU" sz="3600" b="1" dirty="0" smtClean="0">
                <a:solidFill>
                  <a:srgbClr val="002060"/>
                </a:solidFill>
              </a:rPr>
              <a:t>по-настоящему </a:t>
            </a:r>
            <a:r>
              <a:rPr lang="ru-RU" sz="3600" b="1" dirty="0">
                <a:solidFill>
                  <a:srgbClr val="002060"/>
                </a:solidFill>
              </a:rPr>
              <a:t>готовит меня к самостоятельной жизни</a:t>
            </a:r>
          </a:p>
        </p:txBody>
      </p:sp>
      <p:graphicFrame>
        <p:nvGraphicFramePr>
          <p:cNvPr id="6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552732"/>
              </p:ext>
            </p:extLst>
          </p:nvPr>
        </p:nvGraphicFramePr>
        <p:xfrm>
          <a:off x="755576" y="1340768"/>
          <a:ext cx="7560840" cy="456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359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Удовлетворены ли Вы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процессом </a:t>
            </a:r>
            <a:r>
              <a:rPr lang="ru-RU" sz="3600" b="1" dirty="0">
                <a:solidFill>
                  <a:srgbClr val="002060"/>
                </a:solidFill>
              </a:rPr>
              <a:t>труда?</a:t>
            </a:r>
          </a:p>
        </p:txBody>
      </p:sp>
      <p:graphicFrame>
        <p:nvGraphicFramePr>
          <p:cNvPr id="6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371089"/>
              </p:ext>
            </p:extLst>
          </p:nvPr>
        </p:nvGraphicFramePr>
        <p:xfrm>
          <a:off x="755576" y="1340768"/>
          <a:ext cx="7560840" cy="456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6334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Удовлетворены ли Вы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результатами </a:t>
            </a:r>
            <a:r>
              <a:rPr lang="ru-RU" sz="3600" b="1" dirty="0">
                <a:solidFill>
                  <a:srgbClr val="002060"/>
                </a:solidFill>
              </a:rPr>
              <a:t>труда?</a:t>
            </a:r>
          </a:p>
        </p:txBody>
      </p:sp>
      <p:graphicFrame>
        <p:nvGraphicFramePr>
          <p:cNvPr id="6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379444"/>
              </p:ext>
            </p:extLst>
          </p:nvPr>
        </p:nvGraphicFramePr>
        <p:xfrm>
          <a:off x="755576" y="1340768"/>
          <a:ext cx="7560840" cy="456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8948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39552" y="1844824"/>
            <a:ext cx="8229600" cy="1448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002060"/>
                </a:solidFill>
              </a:rPr>
              <a:t>Рост профессионализма безграничен!...</a:t>
            </a:r>
          </a:p>
        </p:txBody>
      </p:sp>
    </p:spTree>
    <p:extLst>
      <p:ext uri="{BB962C8B-B14F-4D97-AF65-F5344CB8AC3E}">
        <p14:creationId xmlns:p14="http://schemas.microsoft.com/office/powerpoint/2010/main" val="1235238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ttestat\Сетевая папка\Фото\Фото\DSC00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712330" cy="31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Attestat\Сетевая папка\Фото\Фото\http--kurobr.spb.ru-public-users-2015-03-18-DSC07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71" y="3247315"/>
            <a:ext cx="5044760" cy="33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254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c.kurobr.spb.ru/images/remote/http--kurobr.spb.ru-public-users-2015-03-DSC076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911"/>
            <a:ext cx="7817561" cy="453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Attestat\Сетевая папка\Фото\Фото\http--kurobr.spb.ru-public-users-2016-03--1-DSC002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54" y="2996952"/>
            <a:ext cx="5994245" cy="398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31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Attestat\Сетевая папка\Фото\Фото\DSC0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28"/>
            <a:ext cx="5980746" cy="397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\\Attestat\Сетевая папка\Фото\Фото\DSC0000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402" y="3268045"/>
            <a:ext cx="5364823" cy="356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742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Attestat\Сетевая папка\Фото\Фото\DSC0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9" y="24716"/>
            <a:ext cx="5848412" cy="388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Attestat\Сетевая папка\Фото\Фото\DSC0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273" y="2972506"/>
            <a:ext cx="5649727" cy="37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14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Attestat\Сетевая папка\Фото\Фото\DSC0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172759" cy="476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552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42606059"/>
              </p:ext>
            </p:extLst>
          </p:nvPr>
        </p:nvGraphicFramePr>
        <p:xfrm>
          <a:off x="539552" y="1412776"/>
          <a:ext cx="762000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FF9C3-0E25-4D11-A479-DD3E23020DD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0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Функции районной системы оценки качества образования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сбор данных о состоянии районной образовательной системы по уровням общего образования ; </a:t>
            </a:r>
          </a:p>
          <a:p>
            <a:r>
              <a:rPr lang="ru-RU" b="1" dirty="0" smtClean="0"/>
              <a:t>обработка </a:t>
            </a:r>
            <a:r>
              <a:rPr lang="ru-RU" b="1" dirty="0"/>
              <a:t>и анализ данных;</a:t>
            </a:r>
          </a:p>
          <a:p>
            <a:r>
              <a:rPr lang="ru-RU" b="1" dirty="0" smtClean="0"/>
              <a:t>интерпретация </a:t>
            </a:r>
            <a:r>
              <a:rPr lang="ru-RU" b="1" dirty="0"/>
              <a:t>результатов анализа данных для эффективных управленческих решений;</a:t>
            </a:r>
          </a:p>
          <a:p>
            <a:r>
              <a:rPr lang="ru-RU" b="1" dirty="0" smtClean="0"/>
              <a:t>информирование </a:t>
            </a:r>
            <a:r>
              <a:rPr lang="ru-RU" b="1" dirty="0"/>
              <a:t>потребителей о качестве образования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3071457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Формы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независимой оценки качества образования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рейтинг образовательных организаций по итогам участия обучающихся </a:t>
            </a:r>
            <a:r>
              <a:rPr lang="ru-RU" sz="2800" b="1" dirty="0" smtClean="0"/>
              <a:t>и результативности </a:t>
            </a:r>
            <a:r>
              <a:rPr lang="ru-RU" sz="2800" b="1" dirty="0"/>
              <a:t>в региональных олимпиадах и конкурсах;</a:t>
            </a:r>
          </a:p>
          <a:p>
            <a:r>
              <a:rPr lang="ru-RU" sz="2800" b="1" dirty="0" smtClean="0"/>
              <a:t>рейтинг </a:t>
            </a:r>
            <a:r>
              <a:rPr lang="ru-RU" sz="2800" b="1" dirty="0"/>
              <a:t>участия и результативности образовательных организаций района </a:t>
            </a:r>
            <a:r>
              <a:rPr lang="ru-RU" sz="2800" b="1" dirty="0" smtClean="0"/>
              <a:t>в конкурсных </a:t>
            </a:r>
            <a:r>
              <a:rPr lang="ru-RU" sz="2800" b="1" dirty="0"/>
              <a:t>мероприятиях в рамках ПНПО;</a:t>
            </a:r>
          </a:p>
          <a:p>
            <a:r>
              <a:rPr lang="ru-RU" sz="2800" b="1" dirty="0" smtClean="0"/>
              <a:t>рейтинг </a:t>
            </a:r>
            <a:r>
              <a:rPr lang="ru-RU" sz="2800" b="1" dirty="0"/>
              <a:t>образовательных организаций по итогам ЕГЭ (все учебные предметы);</a:t>
            </a:r>
          </a:p>
          <a:p>
            <a:r>
              <a:rPr lang="ru-RU" sz="2800" b="1" dirty="0" smtClean="0"/>
              <a:t>рейтинг </a:t>
            </a:r>
            <a:r>
              <a:rPr lang="ru-RU" sz="2800" b="1" dirty="0"/>
              <a:t>образовательных организаций по итогам </a:t>
            </a:r>
            <a:r>
              <a:rPr lang="ru-RU" sz="2800" b="1" dirty="0" smtClean="0"/>
              <a:t>профессиональных конкурсов </a:t>
            </a:r>
            <a:r>
              <a:rPr lang="ru-RU" sz="2800" b="1" dirty="0"/>
              <a:t>педагогов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0479069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</TotalTime>
  <Words>179</Words>
  <Application>Microsoft Office PowerPoint</Application>
  <PresentationFormat>Экран (4:3)</PresentationFormat>
  <Paragraphs>29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Развитие мотивации педагогических и руководящих работников образования к совершенствованию профессионализма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Функции районной системы оценки качества образования</vt:lpstr>
      <vt:lpstr>Формы независимой оценки качества образования</vt:lpstr>
      <vt:lpstr>Удовлетворены ли Вы  организацией досуга?</vt:lpstr>
      <vt:lpstr>Мы испытываем чувство взаимопонимания в контактах с администрацией и педагогами  нашего ребенка</vt:lpstr>
      <vt:lpstr>Педагоги дают нашему ребенку глубокие и прочные знания</vt:lpstr>
      <vt:lpstr>У нас хороший  классный руководитель</vt:lpstr>
      <vt:lpstr>Я считаю, что в нашем учебном заведении созданы все условия для развития моих способностей</vt:lpstr>
      <vt:lpstr>Я считаю, что наше учебное заведение по-настоящему готовит меня к самостоятельной жизни</vt:lpstr>
      <vt:lpstr>Удовлетворены ли Вы  процессом труда?</vt:lpstr>
      <vt:lpstr>Удовлетворены ли Вы  результатами труда?</vt:lpstr>
      <vt:lpstr>Рост профессионализма безграничен!...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Helga</dc:creator>
  <cp:lastModifiedBy>Администрация</cp:lastModifiedBy>
  <cp:revision>186</cp:revision>
  <dcterms:created xsi:type="dcterms:W3CDTF">2013-11-10T16:10:11Z</dcterms:created>
  <dcterms:modified xsi:type="dcterms:W3CDTF">2016-08-26T07:05:19Z</dcterms:modified>
</cp:coreProperties>
</file>