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79" r:id="rId3"/>
    <p:sldId id="257" r:id="rId4"/>
    <p:sldId id="282" r:id="rId5"/>
    <p:sldId id="263" r:id="rId6"/>
    <p:sldId id="268" r:id="rId7"/>
    <p:sldId id="269" r:id="rId8"/>
    <p:sldId id="270" r:id="rId9"/>
    <p:sldId id="273" r:id="rId10"/>
    <p:sldId id="285" r:id="rId11"/>
    <p:sldId id="271" r:id="rId12"/>
    <p:sldId id="278" r:id="rId13"/>
    <p:sldId id="264" r:id="rId14"/>
    <p:sldId id="284" r:id="rId15"/>
    <p:sldId id="276" r:id="rId16"/>
    <p:sldId id="275" r:id="rId17"/>
    <p:sldId id="262" r:id="rId18"/>
    <p:sldId id="281" r:id="rId19"/>
    <p:sldId id="265" r:id="rId20"/>
    <p:sldId id="26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0B53DE-C8CB-440C-97DD-8777E26ACF28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03.02.2017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7ED16-7B5D-4EB0-AEF4-A3F788292D6F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0388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9B99C7-8D38-4AEA-81C4-D4F7B4F0B653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03.02.2017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972E6-FAA9-49CB-9861-CB084585BFE4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3441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433AA2-9AAC-4151-A0F7-A90360D4BBBF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03.02.2017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61C176-BC5E-46D5-8E5A-0789E52D13C8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0237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8F0C4E-2622-49F3-9846-7A1096034D4D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03.02.2017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31A1D-0267-494D-9DD0-2A8D0E395247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7520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DB247F-7F72-4676-9C47-B897B88DB2F1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03.02.2017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EC27E4-6254-4ACD-BCC4-2A9ECD236854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531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C83862-F6E4-4162-AEC3-D0A22686C45B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03.02.2017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5CFE0E-D998-454E-B978-46F28EC6D7BA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6453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0C24D7-BC0A-484C-9A95-A447B9DFF16E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03.02.2017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A4F688-A296-4175-ACF9-A02C5652F211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404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F2DAD0-B037-4C0F-831C-D3CDA428D475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03.02.2017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58D387-515F-4F8C-87A2-2B8D7467AB75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355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F5F8D-DA94-42D9-B441-92146274DA65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03.02.2017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A3AF15-2062-4669-901B-58DA2BB0F831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2488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2010A3-DBFD-4E68-96D0-C8B0F613BE1E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03.02.2017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5BF5DB-8DFF-43F1-B3EF-371065A063DA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1391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F2A390-F4FD-4ACE-B46E-56FEBC013743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03.02.2017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39D017-2C8F-437A-A0F7-BF16E10F1117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911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29FBDFB-12A7-4252-9454-D839490977D9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03.02.2017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8676A75-D1FC-4955-A7C6-C1A6848D477A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0745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КОНКУРСЫ 2016-17\image1-329x2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ctrTitle" idx="4294967295"/>
          </p:nvPr>
        </p:nvSpPr>
        <p:spPr>
          <a:xfrm>
            <a:off x="0" y="1"/>
            <a:ext cx="7812360" cy="1556791"/>
          </a:xfrm>
        </p:spPr>
        <p:txBody>
          <a:bodyPr/>
          <a:lstStyle/>
          <a:p>
            <a:r>
              <a:rPr lang="ru-RU" sz="3200" b="1" dirty="0"/>
              <a:t>Конкурс «Уроки добра» как возможность изучения  отечественной  культуры</a:t>
            </a:r>
            <a:endParaRPr lang="ru-RU" sz="3200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4294967295"/>
          </p:nvPr>
        </p:nvSpPr>
        <p:spPr>
          <a:xfrm>
            <a:off x="98486" y="3886200"/>
            <a:ext cx="9045514" cy="2495550"/>
          </a:xfrm>
        </p:spPr>
        <p:txBody>
          <a:bodyPr/>
          <a:lstStyle/>
          <a:p>
            <a:endParaRPr lang="ru-RU" sz="2000" i="1" dirty="0"/>
          </a:p>
          <a:p>
            <a:endParaRPr lang="ru-RU" sz="2000" i="1" dirty="0" smtClean="0"/>
          </a:p>
          <a:p>
            <a:endParaRPr lang="ru-RU" sz="2000" i="1" dirty="0" smtClean="0"/>
          </a:p>
          <a:p>
            <a:endParaRPr lang="ru-RU" sz="2000" i="1" dirty="0"/>
          </a:p>
          <a:p>
            <a:pPr marL="0" indent="0">
              <a:buNone/>
            </a:pPr>
            <a:r>
              <a:rPr lang="ru-RU" sz="2000" b="1" i="1" dirty="0" smtClean="0"/>
              <a:t>С.А</a:t>
            </a:r>
            <a:r>
              <a:rPr lang="ru-RU" sz="2000" b="1" i="1" dirty="0"/>
              <a:t>. Кудласевич</a:t>
            </a:r>
            <a:r>
              <a:rPr lang="ru-RU" sz="2000" b="1" i="1" dirty="0" smtClean="0"/>
              <a:t>, </a:t>
            </a:r>
            <a:r>
              <a:rPr lang="ru-RU" sz="2000" b="1" i="1" dirty="0"/>
              <a:t>методист ИМЦ </a:t>
            </a:r>
          </a:p>
          <a:p>
            <a:pPr marL="0" indent="0">
              <a:buNone/>
            </a:pPr>
            <a:r>
              <a:rPr lang="ru-RU" sz="2000" b="1" i="1" dirty="0" smtClean="0"/>
              <a:t>Курортного </a:t>
            </a:r>
            <a:r>
              <a:rPr lang="ru-RU" sz="2000" b="1" i="1" dirty="0"/>
              <a:t>района </a:t>
            </a:r>
            <a:r>
              <a:rPr lang="ru-RU" sz="2000" b="1" i="1" dirty="0" smtClean="0"/>
              <a:t>Санкт-Петербурга</a:t>
            </a:r>
            <a:endParaRPr lang="ru-RU" sz="2000" b="1" i="1" dirty="0"/>
          </a:p>
        </p:txBody>
      </p:sp>
    </p:spTree>
    <p:extLst>
      <p:ext uri="{BB962C8B-B14F-4D97-AF65-F5344CB8AC3E}">
        <p14:creationId xmlns:p14="http://schemas.microsoft.com/office/powerpoint/2010/main" val="7551531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836025" cy="662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80581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семинар УРОКИ ДОБРА\phoca_thumb_l_11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40" y="404664"/>
            <a:ext cx="8304923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83568" y="1152993"/>
            <a:ext cx="4896544" cy="5755422"/>
          </a:xfrm>
          <a:prstGeom prst="rect">
            <a:avLst/>
          </a:prstGeom>
          <a:ln>
            <a:noFill/>
            <a:prstDash val="lgDashDot"/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200" b="1" i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«</a:t>
            </a:r>
            <a:r>
              <a:rPr lang="ru-RU" sz="3200" b="1" i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Истинный показатель цивилизации — </a:t>
            </a:r>
            <a:endParaRPr lang="ru-RU" sz="3200" b="1" i="1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200" b="1" i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не </a:t>
            </a:r>
            <a:r>
              <a:rPr lang="ru-RU" sz="3200" b="1" i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уровень богатства и 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образования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200" b="1" i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не </a:t>
            </a:r>
            <a:r>
              <a:rPr lang="ru-RU" sz="3200" b="1" i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величина городов,  </a:t>
            </a:r>
            <a:endParaRPr lang="ru-RU" sz="3200" b="1" i="1" dirty="0" smtClean="0">
              <a:solidFill>
                <a:srgbClr val="002060"/>
              </a:solidFill>
              <a:latin typeface="Times New Roman"/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200" b="1" i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не </a:t>
            </a:r>
            <a:r>
              <a:rPr lang="ru-RU" sz="3200" b="1" i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обилие урожаев, 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а </a:t>
            </a:r>
            <a:r>
              <a:rPr lang="ru-RU" sz="3200" b="1" i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облик 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человека,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200" b="1" i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воспитанного </a:t>
            </a:r>
            <a:r>
              <a:rPr lang="ru-RU" sz="3200" b="1" i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страной» </a:t>
            </a:r>
            <a:endParaRPr lang="ru-RU" sz="3200" b="1" i="1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200" b="1" i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           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Р. </a:t>
            </a:r>
            <a:r>
              <a:rPr lang="ru-RU" sz="3200" b="1" i="1" dirty="0" err="1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Эмерсон</a:t>
            </a:r>
            <a:endParaRPr lang="ru-RU" sz="3200" b="1" i="1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32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 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7" name="Picture 2" descr="C:\Users\Пользователь\Desktop\семинар УРОКИ ДОБРА\acb8e554779724935f68d18112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587214"/>
            <a:ext cx="2587162" cy="1616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01653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ользователь\Desktop\МОИ СТАТЬИ\для презентации\0044-044-Kultura-Rossii-v-20-21-vekakh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49731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508" y="100764"/>
            <a:ext cx="8904988" cy="6678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32441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Пользователь\Desktop\Нравственный подвиг, доблесть, верность\конкурс уроки доблести\Конкурс Уроки доблести и чести ГОУ №611\Фотографии\P101036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66437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3" descr="P101037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6" t="7291" r="5556"/>
          <a:stretch>
            <a:fillRect/>
          </a:stretch>
        </p:blipFill>
        <p:spPr bwMode="auto">
          <a:xfrm>
            <a:off x="214313" y="785813"/>
            <a:ext cx="4286250" cy="607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Box 5"/>
          <p:cNvSpPr txBox="1">
            <a:spLocks noChangeArrowheads="1"/>
          </p:cNvSpPr>
          <p:nvPr/>
        </p:nvSpPr>
        <p:spPr bwMode="auto">
          <a:xfrm>
            <a:off x="0" y="0"/>
            <a:ext cx="9144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dirty="0" smtClean="0">
                <a:solidFill>
                  <a:prstClr val="black"/>
                </a:solidFill>
                <a:cs typeface="Arial" charset="0"/>
              </a:rPr>
              <a:t>РИСУНКИ ДЕТЕЙ ПО ТЕМЕ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dirty="0" smtClean="0">
                <a:solidFill>
                  <a:prstClr val="black"/>
                </a:solidFill>
                <a:cs typeface="Arial" charset="0"/>
              </a:rPr>
              <a:t>«АЛЕКСАНДР НЕВСКИЙ - ЛИЧНОСТЬ НАЦИИ»</a:t>
            </a:r>
          </a:p>
        </p:txBody>
      </p:sp>
      <p:sp>
        <p:nvSpPr>
          <p:cNvPr id="8196" name="TextBox 6"/>
          <p:cNvSpPr txBox="1">
            <a:spLocks noChangeArrowheads="1"/>
          </p:cNvSpPr>
          <p:nvPr/>
        </p:nvSpPr>
        <p:spPr bwMode="auto">
          <a:xfrm>
            <a:off x="4714875" y="4714875"/>
            <a:ext cx="3500438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 smtClean="0">
                <a:solidFill>
                  <a:prstClr val="white"/>
                </a:solidFill>
                <a:cs typeface="Arial" charset="0"/>
              </a:rPr>
              <a:t>Борисова Анастасия 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 smtClean="0">
                <a:solidFill>
                  <a:prstClr val="white"/>
                </a:solidFill>
                <a:cs typeface="Arial" charset="0"/>
              </a:rPr>
              <a:t>ученица 3А класса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 smtClean="0">
                <a:solidFill>
                  <a:prstClr val="white"/>
                </a:solidFill>
                <a:cs typeface="Arial" charset="0"/>
              </a:rPr>
              <a:t>ГБОУ НОШ №611.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 smtClean="0">
                <a:solidFill>
                  <a:prstClr val="white"/>
                </a:solidFill>
                <a:cs typeface="Arial" charset="0"/>
              </a:rPr>
              <a:t>Учитель :    Логинова Г.А.</a:t>
            </a:r>
          </a:p>
        </p:txBody>
      </p:sp>
    </p:spTree>
    <p:extLst>
      <p:ext uri="{BB962C8B-B14F-4D97-AF65-F5344CB8AC3E}">
        <p14:creationId xmlns:p14="http://schemas.microsoft.com/office/powerpoint/2010/main" val="23207204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544948" cy="6408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50635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70612" y="2348879"/>
            <a:ext cx="3289820" cy="2640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 </a:t>
            </a:r>
            <a:endParaRPr lang="ru-RU" sz="1600" dirty="0">
              <a:ea typeface="Calibri"/>
              <a:cs typeface="Times New Roman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 «Создание христианской культуры есть задача,</a:t>
            </a:r>
            <a:endParaRPr lang="ru-RU" sz="1600" dirty="0">
              <a:ea typeface="Calibri"/>
              <a:cs typeface="Times New Roman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поставленная перед человечеством </a:t>
            </a:r>
            <a:endParaRPr lang="ru-RU" sz="1600" dirty="0">
              <a:ea typeface="Calibri"/>
              <a:cs typeface="Times New Roman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две тысячи лет тому назад и им неразрешенная». </a:t>
            </a:r>
            <a:endParaRPr lang="ru-RU" sz="1600" dirty="0">
              <a:ea typeface="Calibri"/>
              <a:cs typeface="Times New Roman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(Иван Ильин)  </a:t>
            </a:r>
            <a:endParaRPr lang="ru-RU" sz="1600" dirty="0">
              <a:ea typeface="Calibri"/>
              <a:cs typeface="Times New Roman"/>
            </a:endParaRPr>
          </a:p>
        </p:txBody>
      </p:sp>
      <p:pic>
        <p:nvPicPr>
          <p:cNvPr id="1026" name="Picture 2" descr="C:\Users\Пользователь\Desktop\семинар УРОКИ ДОБРА\картинки\IIlin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57" y="548680"/>
            <a:ext cx="49911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62524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Пользователь\Desktop\МОИ СТАТЬИ\для презентации\0064-064-My-dolzhny-zadumatsja-o-tom-dukhovnom-mire-v-kotorom-okazalis-segodnja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26281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Пользователь\Desktop\МОИ СТАТЬИ\для презентации\0061-061-Kulturnoe-nasledie-Rossii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188640"/>
            <a:ext cx="8676580" cy="659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14338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МОИ СТАТЬИ\для презентации\0002-002-Kultur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1"/>
            <a:ext cx="8928992" cy="6552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8130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 descr="C:\Users\Пользователь\Desktop\КОНКУРСЫ 2016-17\3-768x69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1300"/>
            <a:ext cx="8640960" cy="6373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36104"/>
          </a:xfrm>
        </p:spPr>
        <p:txBody>
          <a:bodyPr>
            <a:noAutofit/>
          </a:bodyPr>
          <a:lstStyle/>
          <a:p>
            <a:r>
              <a:rPr lang="ru-RU" sz="6000" dirty="0" smtClean="0">
                <a:solidFill>
                  <a:srgbClr val="FF0000"/>
                </a:solidFill>
              </a:rPr>
              <a:t> </a:t>
            </a:r>
            <a:r>
              <a:rPr lang="ru-RU" sz="6000" b="1" dirty="0" smtClean="0">
                <a:solidFill>
                  <a:srgbClr val="C00000"/>
                </a:solidFill>
              </a:rPr>
              <a:t>«УРОКИ ДОБРА»</a:t>
            </a:r>
            <a:endParaRPr lang="ru-RU" sz="60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052736"/>
            <a:ext cx="8640960" cy="5562376"/>
          </a:xfrm>
        </p:spPr>
        <p:txBody>
          <a:bodyPr>
            <a:normAutofit lnSpcReduction="10000"/>
          </a:bodyPr>
          <a:lstStyle/>
          <a:p>
            <a:pPr>
              <a:spcAft>
                <a:spcPts val="0"/>
              </a:spcAft>
            </a:pPr>
            <a:r>
              <a:rPr lang="ru-RU" sz="3600" b="1" i="1" dirty="0">
                <a:solidFill>
                  <a:srgbClr val="C00000"/>
                </a:solidFill>
                <a:ea typeface="Times New Roman"/>
              </a:rPr>
              <a:t>«Уроки </a:t>
            </a:r>
            <a:r>
              <a:rPr lang="ru-RU" sz="3600" b="1" i="1" dirty="0" smtClean="0">
                <a:solidFill>
                  <a:srgbClr val="C00000"/>
                </a:solidFill>
                <a:ea typeface="Times New Roman"/>
              </a:rPr>
              <a:t>добра и милосердия»</a:t>
            </a:r>
          </a:p>
          <a:p>
            <a:pPr>
              <a:spcAft>
                <a:spcPts val="0"/>
              </a:spcAft>
            </a:pPr>
            <a:r>
              <a:rPr lang="ru-RU" sz="3600" b="1" i="1" dirty="0" smtClean="0">
                <a:solidFill>
                  <a:srgbClr val="C00000"/>
                </a:solidFill>
                <a:ea typeface="Times New Roman"/>
              </a:rPr>
              <a:t>«Уроки доблести и чести»</a:t>
            </a:r>
          </a:p>
          <a:p>
            <a:pPr>
              <a:spcAft>
                <a:spcPts val="0"/>
              </a:spcAft>
            </a:pPr>
            <a:r>
              <a:rPr lang="ru-RU" sz="3600" b="1" i="1" dirty="0" smtClean="0">
                <a:solidFill>
                  <a:srgbClr val="C00000"/>
                </a:solidFill>
                <a:ea typeface="Times New Roman"/>
              </a:rPr>
              <a:t>«Уроки верности и любви»</a:t>
            </a:r>
          </a:p>
          <a:p>
            <a:pPr>
              <a:spcAft>
                <a:spcPts val="0"/>
              </a:spcAft>
            </a:pPr>
            <a:r>
              <a:rPr lang="ru-RU" sz="3600" b="1" i="1" dirty="0" smtClean="0">
                <a:solidFill>
                  <a:srgbClr val="C00000"/>
                </a:solidFill>
                <a:ea typeface="Times New Roman"/>
              </a:rPr>
              <a:t>«Уроки святости и чистоты»</a:t>
            </a:r>
          </a:p>
          <a:p>
            <a:pPr>
              <a:spcAft>
                <a:spcPts val="0"/>
              </a:spcAft>
            </a:pPr>
            <a:r>
              <a:rPr lang="ru-RU" sz="3600" b="1" i="1" dirty="0" smtClean="0">
                <a:solidFill>
                  <a:srgbClr val="C00000"/>
                </a:solidFill>
                <a:ea typeface="Times New Roman"/>
              </a:rPr>
              <a:t>«Уроки веры и благочестия»</a:t>
            </a:r>
          </a:p>
          <a:p>
            <a:pPr>
              <a:spcAft>
                <a:spcPts val="0"/>
              </a:spcAft>
            </a:pPr>
            <a:r>
              <a:rPr lang="ru-RU" sz="3600" b="1" i="1" dirty="0" smtClean="0">
                <a:solidFill>
                  <a:srgbClr val="C00000"/>
                </a:solidFill>
                <a:ea typeface="Times New Roman"/>
              </a:rPr>
              <a:t>«Уроки духовного подвига»</a:t>
            </a:r>
          </a:p>
          <a:p>
            <a:pPr>
              <a:spcAft>
                <a:spcPts val="0"/>
              </a:spcAft>
            </a:pPr>
            <a:r>
              <a:rPr lang="ru-RU" sz="3600" b="1" i="1" dirty="0" smtClean="0">
                <a:solidFill>
                  <a:srgbClr val="C00000"/>
                </a:solidFill>
                <a:ea typeface="Times New Roman"/>
              </a:rPr>
              <a:t>«Уроки государственной мудрости»</a:t>
            </a:r>
          </a:p>
          <a:p>
            <a:pPr>
              <a:spcAft>
                <a:spcPts val="0"/>
              </a:spcAft>
            </a:pPr>
            <a:r>
              <a:rPr lang="ru-RU" sz="3600" b="1" i="1" dirty="0" smtClean="0">
                <a:solidFill>
                  <a:srgbClr val="C00000"/>
                </a:solidFill>
                <a:ea typeface="Times New Roman"/>
              </a:rPr>
              <a:t>«Уроки служения Отечеству»</a:t>
            </a:r>
          </a:p>
          <a:p>
            <a:pPr>
              <a:spcAft>
                <a:spcPts val="0"/>
              </a:spcAft>
            </a:pPr>
            <a:r>
              <a:rPr lang="ru-RU" sz="3600" b="1" i="1" dirty="0" smtClean="0">
                <a:solidFill>
                  <a:srgbClr val="C00000"/>
                </a:solidFill>
                <a:ea typeface="Times New Roman"/>
              </a:rPr>
              <a:t>«Уроки мужества и славы»</a:t>
            </a:r>
          </a:p>
          <a:p>
            <a:pPr marL="0" indent="0">
              <a:spcAft>
                <a:spcPts val="0"/>
              </a:spcAft>
              <a:buNone/>
            </a:pPr>
            <a:endParaRPr lang="ru-RU" sz="3600" b="1" i="1" dirty="0"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08100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508" y="100764"/>
            <a:ext cx="8904988" cy="6678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42331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8620125" cy="646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10512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378825" cy="6284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57312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424862" cy="631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13181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Пользователь\Desktop\Нравственный подвиг, доблесть, верность\Уроки святости и чистоты\уроки добра\Джура Анатолий Молящийся С.Вырицкий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4632"/>
            <a:ext cx="3816350" cy="2862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3140968"/>
            <a:ext cx="4104456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…</a:t>
            </a:r>
            <a:r>
              <a:rPr lang="ru-RU" sz="1600" i="1" dirty="0" smtClean="0">
                <a:latin typeface="Arial Black" panose="020B0A04020102020204" pitchFamily="34" charset="0"/>
              </a:rPr>
              <a:t>Однажды </a:t>
            </a:r>
            <a:r>
              <a:rPr lang="ru-RU" sz="1600" i="1" dirty="0">
                <a:latin typeface="Arial Black" panose="020B0A04020102020204" pitchFamily="34" charset="0"/>
              </a:rPr>
              <a:t>папа познакомил нас с жизнью и служением </a:t>
            </a:r>
            <a:r>
              <a:rPr lang="ru-RU" sz="1600" i="1" dirty="0" smtClean="0">
                <a:latin typeface="Arial Black" panose="020B0A04020102020204" pitchFamily="34" charset="0"/>
              </a:rPr>
              <a:t>Серафима Вырицкого -  Василия Николаевича Муравьева. Он </a:t>
            </a:r>
            <a:r>
              <a:rPr lang="ru-RU" sz="1600" i="1" dirty="0">
                <a:latin typeface="Arial Black" panose="020B0A04020102020204" pitchFamily="34" charset="0"/>
              </a:rPr>
              <a:t>родился в 1866 году в Ярославской </a:t>
            </a:r>
            <a:r>
              <a:rPr lang="ru-RU" sz="1600" i="1" dirty="0" smtClean="0">
                <a:latin typeface="Arial Black" panose="020B0A04020102020204" pitchFamily="34" charset="0"/>
              </a:rPr>
              <a:t>губернии. </a:t>
            </a:r>
            <a:r>
              <a:rPr lang="ru-RU" sz="1600" b="1" dirty="0" smtClean="0">
                <a:latin typeface="Arial Black" panose="020B0A04020102020204" pitchFamily="34" charset="0"/>
                <a:ea typeface="Times New Roman"/>
              </a:rPr>
              <a:t>Когда </a:t>
            </a:r>
            <a:r>
              <a:rPr lang="ru-RU" sz="1600" b="1" dirty="0">
                <a:latin typeface="Arial Black" panose="020B0A04020102020204" pitchFamily="34" charset="0"/>
                <a:ea typeface="Times New Roman"/>
              </a:rPr>
              <a:t>Василию было десять лет, умер папа. Мама была болезненной, и </a:t>
            </a:r>
            <a:r>
              <a:rPr lang="ru-RU" sz="1600" b="1" dirty="0" smtClean="0">
                <a:latin typeface="Arial Black" panose="020B0A04020102020204" pitchFamily="34" charset="0"/>
                <a:ea typeface="Times New Roman"/>
              </a:rPr>
              <a:t>мальчику пришлось много работать…</a:t>
            </a:r>
            <a:endParaRPr lang="ru-RU" sz="1600" b="1" i="1" dirty="0" smtClean="0">
              <a:latin typeface="Arial Black" panose="020B0A04020102020204" pitchFamily="34" charset="0"/>
            </a:endParaRPr>
          </a:p>
          <a:p>
            <a:endParaRPr lang="ru-RU" i="1" dirty="0">
              <a:latin typeface="Arial Black" panose="020B0A04020102020204" pitchFamily="34" charset="0"/>
            </a:endParaRPr>
          </a:p>
          <a:p>
            <a:r>
              <a:rPr lang="ru-RU" sz="1400" b="1" i="1" dirty="0" err="1">
                <a:latin typeface="Arial Black" panose="020B0A04020102020204" pitchFamily="34" charset="0"/>
              </a:rPr>
              <a:t>Джура</a:t>
            </a:r>
            <a:r>
              <a:rPr lang="ru-RU" sz="1400" b="1" i="1" dirty="0">
                <a:latin typeface="Arial Black" panose="020B0A04020102020204" pitchFamily="34" charset="0"/>
              </a:rPr>
              <a:t> </a:t>
            </a:r>
            <a:r>
              <a:rPr lang="ru-RU" sz="1400" b="1" i="1" dirty="0" smtClean="0">
                <a:latin typeface="Arial Black" panose="020B0A04020102020204" pitchFamily="34" charset="0"/>
              </a:rPr>
              <a:t>Анатолий, ГБОУ НОШ № 611</a:t>
            </a:r>
          </a:p>
          <a:p>
            <a:endParaRPr lang="ru-RU" sz="1400" b="1" i="1" dirty="0">
              <a:latin typeface="Arial Black" panose="020B0A04020102020204" pitchFamily="34" charset="0"/>
            </a:endParaRPr>
          </a:p>
          <a:p>
            <a:r>
              <a:rPr lang="ru-RU" sz="1400" b="1" i="1" dirty="0" smtClean="0">
                <a:latin typeface="Arial Black" panose="020B0A04020102020204" pitchFamily="34" charset="0"/>
              </a:rPr>
              <a:t>Учитель:    Логинова </a:t>
            </a:r>
            <a:r>
              <a:rPr lang="ru-RU" sz="1400" b="1" i="1" dirty="0">
                <a:latin typeface="Arial Black" panose="020B0A04020102020204" pitchFamily="34" charset="0"/>
              </a:rPr>
              <a:t>Галина Алексеевна</a:t>
            </a:r>
            <a:endParaRPr lang="ru-RU" sz="1400" b="1" i="1" dirty="0" smtClean="0">
              <a:latin typeface="Arial Black" panose="020B0A04020102020204" pitchFamily="34" charset="0"/>
            </a:endParaRPr>
          </a:p>
        </p:txBody>
      </p:sp>
      <p:pic>
        <p:nvPicPr>
          <p:cNvPr id="1030" name="Picture 6" descr="C:\Users\Пользователь\Desktop\Нравственный подвиг, доблесть, верность\Уроки святости и чистоты\уроки добра\Серафим Вырицкий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08354"/>
            <a:ext cx="4680536" cy="6240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53138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Царственные_страстотерпцы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713" y="260648"/>
            <a:ext cx="4605370" cy="3621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Пользователь\Desktop\image1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005064"/>
            <a:ext cx="2664296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Пользователь\Desktop\Князь23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573016"/>
            <a:ext cx="3731265" cy="3200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220072" y="116632"/>
            <a:ext cx="3816424" cy="37364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3200" b="1" i="1" dirty="0">
                <a:solidFill>
                  <a:srgbClr val="C00000"/>
                </a:solidFill>
                <a:ea typeface="Times New Roman"/>
              </a:rPr>
              <a:t>«Уроки веры и благочестия»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3200" b="1" i="1" dirty="0">
                <a:solidFill>
                  <a:srgbClr val="C00000"/>
                </a:solidFill>
                <a:ea typeface="Times New Roman"/>
              </a:rPr>
              <a:t>«Уроки духовного подвига»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3200" b="1" i="1" dirty="0">
                <a:solidFill>
                  <a:srgbClr val="C00000"/>
                </a:solidFill>
                <a:ea typeface="Times New Roman"/>
              </a:rPr>
              <a:t>«Уроки государственной мудрости»</a:t>
            </a:r>
          </a:p>
        </p:txBody>
      </p:sp>
    </p:spTree>
    <p:extLst>
      <p:ext uri="{BB962C8B-B14F-4D97-AF65-F5344CB8AC3E}">
        <p14:creationId xmlns:p14="http://schemas.microsoft.com/office/powerpoint/2010/main" val="363505772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204</Words>
  <Application>Microsoft Office PowerPoint</Application>
  <PresentationFormat>Экран (4:3)</PresentationFormat>
  <Paragraphs>43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21" baseType="lpstr">
      <vt:lpstr>Тема Office</vt:lpstr>
      <vt:lpstr>1_Тема Office</vt:lpstr>
      <vt:lpstr>Конкурс «Уроки добра» как возможность изучения  отечественной  культуры</vt:lpstr>
      <vt:lpstr>Презентация PowerPoint</vt:lpstr>
      <vt:lpstr> «УРОКИ ДОБРА»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Кудласевич</dc:creator>
  <cp:lastModifiedBy>Пользователь</cp:lastModifiedBy>
  <cp:revision>38</cp:revision>
  <dcterms:created xsi:type="dcterms:W3CDTF">2017-01-24T08:18:33Z</dcterms:created>
  <dcterms:modified xsi:type="dcterms:W3CDTF">2017-02-03T08:32:55Z</dcterms:modified>
</cp:coreProperties>
</file>