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212" r:id="rId1"/>
  </p:sldMasterIdLst>
  <p:notesMasterIdLst>
    <p:notesMasterId r:id="rId11"/>
  </p:notesMasterIdLst>
  <p:sldIdLst>
    <p:sldId id="456" r:id="rId2"/>
    <p:sldId id="457" r:id="rId3"/>
    <p:sldId id="458" r:id="rId4"/>
    <p:sldId id="459" r:id="rId5"/>
    <p:sldId id="460" r:id="rId6"/>
    <p:sldId id="461" r:id="rId7"/>
    <p:sldId id="462" r:id="rId8"/>
    <p:sldId id="464" r:id="rId9"/>
    <p:sldId id="4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  <p:embeddedFont>
      <p:font typeface="Segoe Print" panose="02000600000000000000" pitchFamily="2" charset="0"/>
      <p:regular r:id="rId21"/>
      <p:bold r:id="rId2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T Sans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T Sans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T Sans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T Sans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EFEFD"/>
    <a:srgbClr val="04ACA8"/>
    <a:srgbClr val="8FCFFF"/>
    <a:srgbClr val="0099FF"/>
    <a:srgbClr val="52BBFC"/>
    <a:srgbClr val="05BBB7"/>
    <a:srgbClr val="B7FFD8"/>
    <a:srgbClr val="B1FDFB"/>
    <a:srgbClr val="D2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8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0503DD-8C0F-4FB7-BC2F-950EC3C89B6D}" type="datetimeFigureOut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C02839-16BD-4A7D-A3EB-23BD8FCEE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39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5C99-EF71-4043-B8B6-7B95993D392D}" type="datetimeFigureOut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A31CB-1EBC-45AD-A66E-ED17D23F2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 userDrawn="1"/>
        </p:nvSpPr>
        <p:spPr bwMode="auto">
          <a:xfrm flipH="1">
            <a:off x="251520" y="3789040"/>
            <a:ext cx="8460432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6">
                    <a:lumMod val="40000"/>
                    <a:lumOff val="60000"/>
                    <a:alpha val="0"/>
                  </a:schemeClr>
                </a:gs>
                <a:gs pos="20000">
                  <a:schemeClr val="accent6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57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89E5-86FD-4449-8340-7B34F2F5DDD3}" type="datetimeFigureOut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D674-A15E-4A0A-9514-E8743B2FE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4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1FBE-8E41-46AF-8B3E-2DA9D86152E6}" type="datetimeFigureOut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7DA4-DCE8-4677-A83E-66C91E4B9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4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323528" y="1916832"/>
            <a:ext cx="8686800" cy="452596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Ø"/>
              <a:defRPr>
                <a:solidFill>
                  <a:schemeClr val="bg1"/>
                </a:solidFill>
              </a:defRPr>
            </a:lvl1pPr>
            <a:lvl2pPr marL="914400" indent="-457200">
              <a:buClr>
                <a:schemeClr val="bg1"/>
              </a:buClr>
              <a:buFont typeface="Wingdings" panose="05000000000000000000" pitchFamily="2" charset="2"/>
              <a:buChar char="Ø"/>
              <a:defRPr>
                <a:solidFill>
                  <a:schemeClr val="bg1"/>
                </a:solidFill>
              </a:defRPr>
            </a:lvl2pPr>
            <a:lvl3pPr marL="1257300" indent="-342900">
              <a:buClr>
                <a:schemeClr val="bg1"/>
              </a:buClr>
              <a:buFont typeface="Wingdings" panose="05000000000000000000" pitchFamily="2" charset="2"/>
              <a:buChar char="Ø"/>
              <a:defRPr>
                <a:solidFill>
                  <a:schemeClr val="bg1"/>
                </a:solidFill>
              </a:defRPr>
            </a:lvl3pPr>
            <a:lvl4pPr marL="1714500" indent="-342900">
              <a:buClr>
                <a:schemeClr val="bg1"/>
              </a:buClr>
              <a:buFont typeface="Wingdings" panose="05000000000000000000" pitchFamily="2" charset="2"/>
              <a:buChar char="Ø"/>
              <a:defRPr>
                <a:solidFill>
                  <a:schemeClr val="bg1"/>
                </a:solidFill>
              </a:defRPr>
            </a:lvl4pPr>
            <a:lvl5pPr marL="2114550" indent="-285750">
              <a:buClr>
                <a:schemeClr val="bg1"/>
              </a:buClr>
              <a:buFont typeface="Wingdings" panose="05000000000000000000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A92C-608A-4A6E-A66B-DE526F66028A}" type="datetimeFigureOut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546B8-D784-488D-B695-007CF5B54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1556792"/>
            <a:ext cx="8244408" cy="0"/>
          </a:xfrm>
          <a:prstGeom prst="line">
            <a:avLst/>
          </a:prstGeom>
          <a:ln>
            <a:gradFill>
              <a:gsLst>
                <a:gs pos="83000">
                  <a:schemeClr val="accent6">
                    <a:lumMod val="40000"/>
                    <a:lumOff val="60000"/>
                  </a:schemeClr>
                </a:gs>
                <a:gs pos="100000">
                  <a:srgbClr val="04ACA8">
                    <a:lumMod val="0"/>
                    <a:lumOff val="100000"/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30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6612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51520" y="5196503"/>
            <a:ext cx="8686800" cy="1184825"/>
          </a:xfrm>
        </p:spPr>
        <p:txBody>
          <a:bodyPr rtlCol="0" anchor="t"/>
          <a:lstStyle>
            <a:lvl1pPr algn="r">
              <a:defRPr baseline="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dirty="0" smtClean="0"/>
              <a:t>Проект «Современная школа»</a:t>
            </a:r>
            <a:endParaRPr lang="en-US" dirty="0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7738-8511-47F1-AA36-A3230AFC0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3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60D1-B613-45E0-8A3E-B57FFD2EE59A}" type="datetimeFigureOut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63CD-5566-4E08-B01E-068D271EF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1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A6B7-40B4-4B6D-85E0-BB6E4E35842C}" type="datetimeFigureOut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DE6B2-5323-4D5A-872E-0A4E3849A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1B09-6AB8-4B94-B051-4F796C3FBBEA}" type="datetimeFigureOut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CF0E-0E24-4B3A-91BD-3168D3C95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AE62-E036-42F5-BB63-A243CAA18D4C}" type="datetimeFigureOut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AA0C-235B-43ED-8625-BBA919F11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2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723F-AE54-4EFE-831A-AAF025978EBC}" type="datetimeFigureOut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7F08-18AF-4101-AAA0-4CF799165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7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583B-C66F-47A2-B5BE-E09EA72B8401}" type="datetimeFigureOut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7EFE-5B6B-4B5C-9AD9-505D9DF1A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3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rgbClr val="04ACA8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9153DA-8A74-40FB-87C6-230D44293490}" type="datetimeFigureOut">
              <a:rPr lang="ru-RU"/>
              <a:pPr>
                <a:defRPr/>
              </a:pPr>
              <a:t>30.08.2021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8FA48-A5E7-41F2-9167-3781E9309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0825" y="47625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70080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09" r:id="rId4"/>
    <p:sldLayoutId id="2147484318" r:id="rId5"/>
    <p:sldLayoutId id="2147484310" r:id="rId6"/>
    <p:sldLayoutId id="2147484311" r:id="rId7"/>
    <p:sldLayoutId id="2147484319" r:id="rId8"/>
    <p:sldLayoutId id="2147484312" r:id="rId9"/>
    <p:sldLayoutId id="2147484313" r:id="rId10"/>
    <p:sldLayoutId id="214748431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rgbClr val="052E6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293096"/>
            <a:ext cx="8443664" cy="1222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Развитие системы методического сопровождения педагогических и управленческих кадров</a:t>
            </a:r>
            <a:endParaRPr lang="ru-RU" sz="2900" b="1" dirty="0">
              <a:solidFill>
                <a:schemeClr val="accent6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582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Директор ГБУ ИМЦ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Курортного района Санкт-Петербурга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Лариса Николаевна Бережная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 flipH="1">
            <a:off x="-80174" y="3861048"/>
            <a:ext cx="8460432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6">
                    <a:lumMod val="40000"/>
                    <a:lumOff val="60000"/>
                    <a:alpha val="0"/>
                  </a:schemeClr>
                </a:gs>
                <a:gs pos="20000">
                  <a:schemeClr val="accent6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5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240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Региональная система научно-методического сопровождения педагогических работников и управленческих кадров Санкт-Петербурга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5218" t="51141" r="41973" b="6989"/>
          <a:stretch/>
        </p:blipFill>
        <p:spPr>
          <a:xfrm>
            <a:off x="1331640" y="1916832"/>
            <a:ext cx="6696744" cy="4807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141277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Распоряжение Комитета по </a:t>
            </a:r>
            <a:r>
              <a:rPr lang="ru-RU" b="1" i="1" dirty="0" smtClean="0">
                <a:solidFill>
                  <a:schemeClr val="bg1"/>
                </a:solidFill>
              </a:rPr>
              <a:t>образованию от </a:t>
            </a:r>
            <a:r>
              <a:rPr lang="ru-RU" b="1" i="1" dirty="0">
                <a:solidFill>
                  <a:schemeClr val="bg1"/>
                </a:solidFill>
              </a:rPr>
              <a:t>23.07.2021 № 2116-р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5949280"/>
            <a:ext cx="57606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6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Субъекты распределенной сети </a:t>
            </a:r>
            <a:br>
              <a:rPr lang="ru-RU" sz="2800" b="1" dirty="0" smtClean="0"/>
            </a:br>
            <a:r>
              <a:rPr lang="ru-RU" sz="2800" b="1" dirty="0" smtClean="0"/>
              <a:t>методической поддержки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323528" y="1844824"/>
            <a:ext cx="5112568" cy="20882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9812" y="2627330"/>
            <a:ext cx="2073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СПб АППО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99792" y="2200218"/>
            <a:ext cx="2448272" cy="13774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5091036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ЦНППМ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99819" y="4077072"/>
            <a:ext cx="5338754" cy="23972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34756" y="4961229"/>
            <a:ext cx="1120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ИМЦ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52120" y="4564895"/>
            <a:ext cx="2664296" cy="137744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72937" y="4984319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59824" y="2627330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ЦНППМ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3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Функции </a:t>
            </a:r>
            <a:r>
              <a:rPr lang="ru-RU" b="1" dirty="0" err="1" smtClean="0"/>
              <a:t>спб</a:t>
            </a:r>
            <a:r>
              <a:rPr lang="ru-RU" b="1" dirty="0" smtClean="0"/>
              <a:t> </a:t>
            </a:r>
            <a:r>
              <a:rPr lang="ru-RU" b="1" dirty="0" err="1" smtClean="0"/>
              <a:t>аппо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разрабатывает и реализует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ПК и ПП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основе выявленных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дефицитов педагогических работников;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мероприятия для педагогических работников;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разработку и внедрение нового содержания образования, технологий обучения;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вовлечение профессиональных сообществ в региональную систему научно-методического сопровождения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639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Функции </a:t>
            </a:r>
            <a:r>
              <a:rPr lang="ru-RU" b="1" dirty="0" err="1" smtClean="0"/>
              <a:t>цнппм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организует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тьюторское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сопровождение освоения программ ДПО с использованием индивидуальных образовательных маршрутов;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выявляет дефициты профессиональных компетенций;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обеспечивает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обучение работников районных методических служб;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распространяет новые эффективные педагогические (управленческие) практики;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 отбор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стажировочных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площадок и проведение стажировок;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координирует функционирование АИС «Конструктор индивидуальной траектории профессионального роста»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533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Функции </a:t>
            </a:r>
            <a:r>
              <a:rPr lang="ru-RU" b="1" dirty="0" err="1" smtClean="0"/>
              <a:t>имц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осуществляют деятельность во взаимодействии 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ЦНППМ;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вносят информацию в «Конструктор» о проводимых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мероприятиях 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реализуемых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программах;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проводят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эти мероприятия,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направленные на повышение профессионального мастерства с учетом выявленных дефицитов, в том числе во взаимодействии с ЦНППМ;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координируют методическую работу районной системы образования для сопровождения профессиональной деятельности педагогических работников и управленческих кадров, образовательных организаций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059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Прямоугольник 309">
            <a:extLst>
              <a:ext uri="{FF2B5EF4-FFF2-40B4-BE49-F238E27FC236}">
                <a16:creationId xmlns="" xmlns:a16="http://schemas.microsoft.com/office/drawing/2014/main" id="{F5AEACEB-4A9D-7344-B547-A3DAD9FFB87F}"/>
              </a:ext>
            </a:extLst>
          </p:cNvPr>
          <p:cNvSpPr/>
          <p:nvPr/>
        </p:nvSpPr>
        <p:spPr>
          <a:xfrm>
            <a:off x="1" y="55219"/>
            <a:ext cx="9050210" cy="6747563"/>
          </a:xfrm>
          <a:prstGeom prst="rect">
            <a:avLst/>
          </a:prstGeom>
          <a:solidFill>
            <a:srgbClr val="373C5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E12924D4-DCDB-485B-A722-72B28D26EC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7084" y="1240096"/>
            <a:ext cx="3551818" cy="4538232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8B04A4DC-4637-4382-8B29-058379FA8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="" xmlns:a16="http://schemas.microsoft.com/office/drawing/2014/main" id="{967CDA1E-4D1F-4418-A279-9302ECD93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7A2510DE-028B-4325-8CEB-8C23684EA6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B933634B-C4BF-47AC-8EE8-987864843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8E8B4B9C-42C6-40CC-BC56-41C55866F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2B6EFF33-7C9C-4A5C-86AC-84818AF2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8B245A77-0C70-4274-A781-01ED5AA66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593D435C-35EF-432C-B314-975188609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5D61EAAC-0C1F-410C-83E2-0969D361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="" xmlns:a16="http://schemas.microsoft.com/office/drawing/2014/main" id="{7EF5ABEE-BB5C-46B8-B98D-7FF37A29C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="" xmlns:a16="http://schemas.microsoft.com/office/drawing/2014/main" id="{68666E3E-14EC-4355-91F0-28A6664A3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="" xmlns:a16="http://schemas.microsoft.com/office/drawing/2014/main" id="{60F93C3C-F126-4A24-B089-A8617BEF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70C8689E-FC3C-40CD-8F50-A08D070F8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3A699A22-640D-4328-9AB9-5EE9EBBFB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29B58D17-36EF-498C-8819-B67DA35D5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="" xmlns:a16="http://schemas.microsoft.com/office/drawing/2014/main" id="{8B2FF48D-6EBE-4893-8EB5-E22A04AD2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="" xmlns:a16="http://schemas.microsoft.com/office/drawing/2014/main" id="{0935BCC3-4F2D-463B-A41B-8B5DA4E97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="" xmlns:a16="http://schemas.microsoft.com/office/drawing/2014/main" id="{073CC9CA-8D19-4578-8844-3215453E4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="" xmlns:a16="http://schemas.microsoft.com/office/drawing/2014/main" id="{02F59640-E83A-4E35-9065-C15D6E65D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="" xmlns:a16="http://schemas.microsoft.com/office/drawing/2014/main" id="{FFB761C1-4608-4FC5-88B6-2C3F32357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="" xmlns:a16="http://schemas.microsoft.com/office/drawing/2014/main" id="{D3EFA864-15AF-4226-9813-5506746987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="" xmlns:a16="http://schemas.microsoft.com/office/drawing/2014/main" id="{9B6246EB-52AC-422F-A248-ABF2D69E8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="" xmlns:a16="http://schemas.microsoft.com/office/drawing/2014/main" id="{0C3B9DF4-9BCC-4FDE-A2E9-69080E17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="" xmlns:a16="http://schemas.microsoft.com/office/drawing/2014/main" id="{30273549-6BC2-4500-92BF-459FB78C1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="" xmlns:a16="http://schemas.microsoft.com/office/drawing/2014/main" id="{CEF204D3-A41F-4321-98ED-D86D91B9C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="" xmlns:a16="http://schemas.microsoft.com/office/drawing/2014/main" id="{282DDDBD-A533-4896-9EBC-C58DC85C3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="" xmlns:a16="http://schemas.microsoft.com/office/drawing/2014/main" id="{867B6661-75C1-465F-9500-0EF801561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="" xmlns:a16="http://schemas.microsoft.com/office/drawing/2014/main" id="{723CDC70-6739-483F-A9A5-91373ECC5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="" xmlns:a16="http://schemas.microsoft.com/office/drawing/2014/main" id="{8CA1608A-C8F7-44C6-BD06-00039A682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="" xmlns:a16="http://schemas.microsoft.com/office/drawing/2014/main" id="{1842AE41-70CF-4798-AD2A-81566FA8A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="" xmlns:a16="http://schemas.microsoft.com/office/drawing/2014/main" id="{DF618AB0-16B7-4EAB-8C9C-698B6389E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="" xmlns:a16="http://schemas.microsoft.com/office/drawing/2014/main" id="{C0456819-5275-49D3-AE22-867B3FFF9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9A4812D2-F23C-447C-B299-231BED3E7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="" xmlns:a16="http://schemas.microsoft.com/office/drawing/2014/main" id="{A082767E-F511-491F-9C23-37F9345591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="" xmlns:a16="http://schemas.microsoft.com/office/drawing/2014/main" id="{A14F2984-FC65-4A72-BAE7-5A65ADDC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="" xmlns:a16="http://schemas.microsoft.com/office/drawing/2014/main" id="{1FCF09E9-C09A-46CA-A3DD-D47E41773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="" xmlns:a16="http://schemas.microsoft.com/office/drawing/2014/main" id="{3EA01A4D-0AA2-410D-B279-A17D6C8D4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="" xmlns:a16="http://schemas.microsoft.com/office/drawing/2014/main" id="{20A14FC7-6BB2-4CC2-9A1D-EFE25841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="" xmlns:a16="http://schemas.microsoft.com/office/drawing/2014/main" id="{FB0151DF-EDC3-422D-AABF-79953A2A2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="" xmlns:a16="http://schemas.microsoft.com/office/drawing/2014/main" id="{F246AED8-7C56-4C68-A7A9-173526970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="" xmlns:a16="http://schemas.microsoft.com/office/drawing/2014/main" id="{8FEEB8B8-145C-4A5B-A6BB-ADB1F1931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="" xmlns:a16="http://schemas.microsoft.com/office/drawing/2014/main" id="{1B49BDF0-7DE5-404C-8071-8F40114E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="" xmlns:a16="http://schemas.microsoft.com/office/drawing/2014/main" id="{C61CE926-F52A-49E6-A8F5-033934FFD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="" xmlns:a16="http://schemas.microsoft.com/office/drawing/2014/main" id="{D508BDB2-DD3C-4409-8E51-49F3A63D2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="" xmlns:a16="http://schemas.microsoft.com/office/drawing/2014/main" id="{28C9BBC8-16A7-4D92-B9EE-6A5BFEEFA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="" xmlns:a16="http://schemas.microsoft.com/office/drawing/2014/main" id="{D45BAC64-141F-4044-A441-76D1B01BB0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="" xmlns:a16="http://schemas.microsoft.com/office/drawing/2014/main" id="{B2B84FEB-1E40-47D4-A76F-F9554EABA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="" xmlns:a16="http://schemas.microsoft.com/office/drawing/2014/main" id="{0006C962-CB4C-4DAB-92B6-CD9C079EC7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="" xmlns:a16="http://schemas.microsoft.com/office/drawing/2014/main" id="{4F36401C-E10B-4F8F-BC0F-53DB901E8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="" xmlns:a16="http://schemas.microsoft.com/office/drawing/2014/main" id="{C5678C34-49CF-4FD0-9EA1-2D4F778D3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="" xmlns:a16="http://schemas.microsoft.com/office/drawing/2014/main" id="{F845C9AD-921B-4DEF-9B89-860EBAA48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="" xmlns:a16="http://schemas.microsoft.com/office/drawing/2014/main" id="{F825157B-D914-4A9E-9588-1B368FB98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="" xmlns:a16="http://schemas.microsoft.com/office/drawing/2014/main" id="{E9B0ABA9-A97C-4983-AB8B-DE8EF24BD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58">
              <a:extLst>
                <a:ext uri="{FF2B5EF4-FFF2-40B4-BE49-F238E27FC236}">
                  <a16:creationId xmlns="" xmlns:a16="http://schemas.microsoft.com/office/drawing/2014/main" id="{79FD2B43-D880-4516-A22C-4F0165EDF8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="" xmlns:a16="http://schemas.microsoft.com/office/drawing/2014/main" id="{BE2D43F0-2FC0-48DC-8A64-20BCAA614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="" xmlns:a16="http://schemas.microsoft.com/office/drawing/2014/main" id="{5343651A-7491-4E3D-810A-551D96027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="" xmlns:a16="http://schemas.microsoft.com/office/drawing/2014/main" id="{A29057AC-CF09-4851-BF71-FDBED03D8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="" xmlns:a16="http://schemas.microsoft.com/office/drawing/2014/main" id="{9EC3F051-B4BB-4C48-AE35-0DAB9B8E5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="" xmlns:a16="http://schemas.microsoft.com/office/drawing/2014/main" id="{28681A1E-B499-47F5-AA05-8B11E2986F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="" xmlns:a16="http://schemas.microsoft.com/office/drawing/2014/main" id="{6CBC2BCC-5A33-45F8-9732-0E457CC34A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="" xmlns:a16="http://schemas.microsoft.com/office/drawing/2014/main" id="{1A6D8126-6AB5-41B2-B7C7-3DDF693F04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="" xmlns:a16="http://schemas.microsoft.com/office/drawing/2014/main" id="{8014DBBE-A6DD-4C09-8625-998595D2D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="" xmlns:a16="http://schemas.microsoft.com/office/drawing/2014/main" id="{8E085F20-83E9-4427-8B91-231898D12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="" xmlns:a16="http://schemas.microsoft.com/office/drawing/2014/main" id="{37CA5760-BBEC-4870-B4A9-9355D7588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="" xmlns:a16="http://schemas.microsoft.com/office/drawing/2014/main" id="{6677D98A-89BD-4FC8-B821-C0EE59F3B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="" xmlns:a16="http://schemas.microsoft.com/office/drawing/2014/main" id="{981A69AC-01EF-4865-BDBC-146132129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="" xmlns:a16="http://schemas.microsoft.com/office/drawing/2014/main" id="{A20C05DC-E94B-457F-B92B-0C47EDF16A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="" xmlns:a16="http://schemas.microsoft.com/office/drawing/2014/main" id="{A35671C0-17AC-4B8F-898D-1F838ED9E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="" xmlns:a16="http://schemas.microsoft.com/office/drawing/2014/main" id="{9845E3A2-8919-4693-8208-59164CED0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="" xmlns:a16="http://schemas.microsoft.com/office/drawing/2014/main" id="{E2E3FCC0-0F48-44BF-9D9B-30B67ADCF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="" xmlns:a16="http://schemas.microsoft.com/office/drawing/2014/main" id="{50F3F423-1574-4353-94AB-4340A91D7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="" xmlns:a16="http://schemas.microsoft.com/office/drawing/2014/main" id="{E179A698-726A-4D06-9B80-66C1DDE8B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="" xmlns:a16="http://schemas.microsoft.com/office/drawing/2014/main" id="{E6569C27-9D36-4F1F-8E62-84C022B13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="" xmlns:a16="http://schemas.microsoft.com/office/drawing/2014/main" id="{CD776854-CBD2-4EF2-A679-A17602F7DA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="" xmlns:a16="http://schemas.microsoft.com/office/drawing/2014/main" id="{1793D621-6E67-4DDD-89A0-7279A8C90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="" xmlns:a16="http://schemas.microsoft.com/office/drawing/2014/main" id="{9910A6C2-CC82-4BDF-9240-AC35E723D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="" xmlns:a16="http://schemas.microsoft.com/office/drawing/2014/main" id="{789986BB-5D6B-4F5B-98A1-9C83247868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82">
              <a:extLst>
                <a:ext uri="{FF2B5EF4-FFF2-40B4-BE49-F238E27FC236}">
                  <a16:creationId xmlns="" xmlns:a16="http://schemas.microsoft.com/office/drawing/2014/main" id="{4AFF0215-5C26-454D-A655-7C1555066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83">
              <a:extLst>
                <a:ext uri="{FF2B5EF4-FFF2-40B4-BE49-F238E27FC236}">
                  <a16:creationId xmlns="" xmlns:a16="http://schemas.microsoft.com/office/drawing/2014/main" id="{46D46F93-853B-4BF5-A450-FBCD4DA817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="" xmlns:a16="http://schemas.microsoft.com/office/drawing/2014/main" id="{4023DAF6-1FB4-47D1-8F88-E091427EF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="" xmlns:a16="http://schemas.microsoft.com/office/drawing/2014/main" id="{BB2C8F82-8933-49E6-B47C-6A4E6FF3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86">
              <a:extLst>
                <a:ext uri="{FF2B5EF4-FFF2-40B4-BE49-F238E27FC236}">
                  <a16:creationId xmlns="" xmlns:a16="http://schemas.microsoft.com/office/drawing/2014/main" id="{F6CCC399-4094-49E9-9A2B-ECDA254FA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87">
              <a:extLst>
                <a:ext uri="{FF2B5EF4-FFF2-40B4-BE49-F238E27FC236}">
                  <a16:creationId xmlns="" xmlns:a16="http://schemas.microsoft.com/office/drawing/2014/main" id="{1BD0FE5C-BCBB-49DF-9DE5-A929815AB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88">
              <a:extLst>
                <a:ext uri="{FF2B5EF4-FFF2-40B4-BE49-F238E27FC236}">
                  <a16:creationId xmlns="" xmlns:a16="http://schemas.microsoft.com/office/drawing/2014/main" id="{E5AF6DB4-F8AD-43A2-A752-844263DF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="" xmlns:a16="http://schemas.microsoft.com/office/drawing/2014/main" id="{67006B2C-0011-4D58-8287-EE839F434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90">
              <a:extLst>
                <a:ext uri="{FF2B5EF4-FFF2-40B4-BE49-F238E27FC236}">
                  <a16:creationId xmlns="" xmlns:a16="http://schemas.microsoft.com/office/drawing/2014/main" id="{F0CAEDE6-9837-4502-82CB-F66C95163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="" xmlns:a16="http://schemas.microsoft.com/office/drawing/2014/main" id="{DD7A4B64-C746-4106-82C2-ED844109D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="" xmlns:a16="http://schemas.microsoft.com/office/drawing/2014/main" id="{DCFE7E27-CAF2-45C2-B700-DFF118597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="" xmlns:a16="http://schemas.microsoft.com/office/drawing/2014/main" id="{B071C9E2-7B1D-4E1C-8B28-B56C53A1E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="" xmlns:a16="http://schemas.microsoft.com/office/drawing/2014/main" id="{7BF9BBB2-E35A-41C1-8F6B-062C8D154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="" xmlns:a16="http://schemas.microsoft.com/office/drawing/2014/main" id="{0E4A6C85-F988-4B55-A6ED-74AC98777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="" xmlns:a16="http://schemas.microsoft.com/office/drawing/2014/main" id="{C10E2459-7184-46FC-8F14-E5B6FEBA9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="" xmlns:a16="http://schemas.microsoft.com/office/drawing/2014/main" id="{F073C919-3DF6-4F79-B020-D7C33D52D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="" xmlns:a16="http://schemas.microsoft.com/office/drawing/2014/main" id="{A6CC1186-1F3F-4711-9C79-DFE24C3B3A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="" xmlns:a16="http://schemas.microsoft.com/office/drawing/2014/main" id="{A79F4A90-A51C-48F9-B5FD-0D35B7B13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="" xmlns:a16="http://schemas.microsoft.com/office/drawing/2014/main" id="{37710B44-E629-45CE-881E-4F008A40E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="" xmlns:a16="http://schemas.microsoft.com/office/drawing/2014/main" id="{4F5D273E-4A2E-4E85-BFB7-4F962E1DB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="" xmlns:a16="http://schemas.microsoft.com/office/drawing/2014/main" id="{69CBC352-C351-40AD-AE71-A33B04147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103">
              <a:extLst>
                <a:ext uri="{FF2B5EF4-FFF2-40B4-BE49-F238E27FC236}">
                  <a16:creationId xmlns="" xmlns:a16="http://schemas.microsoft.com/office/drawing/2014/main" id="{4FA679C3-5F62-4BB7-BA2F-A6A984F78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104">
              <a:extLst>
                <a:ext uri="{FF2B5EF4-FFF2-40B4-BE49-F238E27FC236}">
                  <a16:creationId xmlns="" xmlns:a16="http://schemas.microsoft.com/office/drawing/2014/main" id="{48555418-9333-4F72-9F53-6E0174007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="" xmlns:a16="http://schemas.microsoft.com/office/drawing/2014/main" id="{036FD200-AC32-426D-B082-37E3703C3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106">
              <a:extLst>
                <a:ext uri="{FF2B5EF4-FFF2-40B4-BE49-F238E27FC236}">
                  <a16:creationId xmlns="" xmlns:a16="http://schemas.microsoft.com/office/drawing/2014/main" id="{DBF86790-7A13-4DFD-BD61-AE37CAA1F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07">
              <a:extLst>
                <a:ext uri="{FF2B5EF4-FFF2-40B4-BE49-F238E27FC236}">
                  <a16:creationId xmlns="" xmlns:a16="http://schemas.microsoft.com/office/drawing/2014/main" id="{4477A7ED-0C92-4F2A-B8F7-0E709AFF0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08">
              <a:extLst>
                <a:ext uri="{FF2B5EF4-FFF2-40B4-BE49-F238E27FC236}">
                  <a16:creationId xmlns="" xmlns:a16="http://schemas.microsoft.com/office/drawing/2014/main" id="{F39A6F0C-B46E-4888-AD4F-85EA362F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="" xmlns:a16="http://schemas.microsoft.com/office/drawing/2014/main" id="{A367106A-1BAC-4700-8E83-7A8D5EF59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10">
              <a:extLst>
                <a:ext uri="{FF2B5EF4-FFF2-40B4-BE49-F238E27FC236}">
                  <a16:creationId xmlns="" xmlns:a16="http://schemas.microsoft.com/office/drawing/2014/main" id="{40EF2ADA-B509-44C7-891D-7D6AD00D3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11">
              <a:extLst>
                <a:ext uri="{FF2B5EF4-FFF2-40B4-BE49-F238E27FC236}">
                  <a16:creationId xmlns="" xmlns:a16="http://schemas.microsoft.com/office/drawing/2014/main" id="{7B3886EF-D6CB-48EA-97E5-7798B772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112">
              <a:extLst>
                <a:ext uri="{FF2B5EF4-FFF2-40B4-BE49-F238E27FC236}">
                  <a16:creationId xmlns="" xmlns:a16="http://schemas.microsoft.com/office/drawing/2014/main" id="{48731683-FB1A-4828-9654-ABDD8910FC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="" xmlns:a16="http://schemas.microsoft.com/office/drawing/2014/main" id="{BF3BA82A-AE1B-4D67-9F92-D78E4161E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114">
              <a:extLst>
                <a:ext uri="{FF2B5EF4-FFF2-40B4-BE49-F238E27FC236}">
                  <a16:creationId xmlns="" xmlns:a16="http://schemas.microsoft.com/office/drawing/2014/main" id="{4179EB7F-1744-4D24-B7C7-0D19123AE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115">
              <a:extLst>
                <a:ext uri="{FF2B5EF4-FFF2-40B4-BE49-F238E27FC236}">
                  <a16:creationId xmlns="" xmlns:a16="http://schemas.microsoft.com/office/drawing/2014/main" id="{1E480D2D-58A0-4F80-8BED-95B55D803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116">
              <a:extLst>
                <a:ext uri="{FF2B5EF4-FFF2-40B4-BE49-F238E27FC236}">
                  <a16:creationId xmlns="" xmlns:a16="http://schemas.microsoft.com/office/drawing/2014/main" id="{67D6D9CA-811D-44CA-A948-C31B9AC7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="" xmlns:a16="http://schemas.microsoft.com/office/drawing/2014/main" id="{23994138-9374-474B-963C-4A3A970C9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18">
              <a:extLst>
                <a:ext uri="{FF2B5EF4-FFF2-40B4-BE49-F238E27FC236}">
                  <a16:creationId xmlns="" xmlns:a16="http://schemas.microsoft.com/office/drawing/2014/main" id="{F1445B7D-7BF6-42D9-9CB8-D9505B001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119">
              <a:extLst>
                <a:ext uri="{FF2B5EF4-FFF2-40B4-BE49-F238E27FC236}">
                  <a16:creationId xmlns="" xmlns:a16="http://schemas.microsoft.com/office/drawing/2014/main" id="{FEE734C2-9125-454C-B47E-7CEADE6B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120">
              <a:extLst>
                <a:ext uri="{FF2B5EF4-FFF2-40B4-BE49-F238E27FC236}">
                  <a16:creationId xmlns="" xmlns:a16="http://schemas.microsoft.com/office/drawing/2014/main" id="{A63C9839-36C5-4E97-94D9-8073F4D64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="" xmlns:a16="http://schemas.microsoft.com/office/drawing/2014/main" id="{7DB65E97-0A2B-4D81-9CD9-70B25F00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="" xmlns:a16="http://schemas.microsoft.com/office/drawing/2014/main" id="{3C6755EE-33CB-4252-9F83-FF4BAFB7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23">
              <a:extLst>
                <a:ext uri="{FF2B5EF4-FFF2-40B4-BE49-F238E27FC236}">
                  <a16:creationId xmlns="" xmlns:a16="http://schemas.microsoft.com/office/drawing/2014/main" id="{223EFE3F-92C0-4394-AB6F-405ABE73F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124">
              <a:extLst>
                <a:ext uri="{FF2B5EF4-FFF2-40B4-BE49-F238E27FC236}">
                  <a16:creationId xmlns="" xmlns:a16="http://schemas.microsoft.com/office/drawing/2014/main" id="{BAAF2AA0-EFAD-4A57-836D-715D29B47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="" xmlns:a16="http://schemas.microsoft.com/office/drawing/2014/main" id="{32D290CB-2423-4A89-81CC-DB98B3578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126">
              <a:extLst>
                <a:ext uri="{FF2B5EF4-FFF2-40B4-BE49-F238E27FC236}">
                  <a16:creationId xmlns="" xmlns:a16="http://schemas.microsoft.com/office/drawing/2014/main" id="{74B847A0-F87C-41FB-944E-07BE643A6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127">
              <a:extLst>
                <a:ext uri="{FF2B5EF4-FFF2-40B4-BE49-F238E27FC236}">
                  <a16:creationId xmlns="" xmlns:a16="http://schemas.microsoft.com/office/drawing/2014/main" id="{C2F79804-5C8A-41E3-BC6E-92DEFC472B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128">
              <a:extLst>
                <a:ext uri="{FF2B5EF4-FFF2-40B4-BE49-F238E27FC236}">
                  <a16:creationId xmlns="" xmlns:a16="http://schemas.microsoft.com/office/drawing/2014/main" id="{65FD6B97-4835-47A4-92F3-F53B8BD16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29">
              <a:extLst>
                <a:ext uri="{FF2B5EF4-FFF2-40B4-BE49-F238E27FC236}">
                  <a16:creationId xmlns="" xmlns:a16="http://schemas.microsoft.com/office/drawing/2014/main" id="{093C8375-A4B2-47DE-BEEB-BBC99094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130">
              <a:extLst>
                <a:ext uri="{FF2B5EF4-FFF2-40B4-BE49-F238E27FC236}">
                  <a16:creationId xmlns="" xmlns:a16="http://schemas.microsoft.com/office/drawing/2014/main" id="{AE59DF67-3A46-4F7A-9CDB-24022CC93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131">
              <a:extLst>
                <a:ext uri="{FF2B5EF4-FFF2-40B4-BE49-F238E27FC236}">
                  <a16:creationId xmlns="" xmlns:a16="http://schemas.microsoft.com/office/drawing/2014/main" id="{7A8BF8C2-3EEA-498E-AD6D-5C534A93E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32">
              <a:extLst>
                <a:ext uri="{FF2B5EF4-FFF2-40B4-BE49-F238E27FC236}">
                  <a16:creationId xmlns="" xmlns:a16="http://schemas.microsoft.com/office/drawing/2014/main" id="{2D23B1C4-A70B-42DA-838A-3DA1A970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133">
              <a:extLst>
                <a:ext uri="{FF2B5EF4-FFF2-40B4-BE49-F238E27FC236}">
                  <a16:creationId xmlns="" xmlns:a16="http://schemas.microsoft.com/office/drawing/2014/main" id="{7049D3C4-1B7D-46C4-8D8D-0848F609C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134">
              <a:extLst>
                <a:ext uri="{FF2B5EF4-FFF2-40B4-BE49-F238E27FC236}">
                  <a16:creationId xmlns="" xmlns:a16="http://schemas.microsoft.com/office/drawing/2014/main" id="{9EEA0DAB-0AA4-4C5A-8728-FF7F41F66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135">
              <a:extLst>
                <a:ext uri="{FF2B5EF4-FFF2-40B4-BE49-F238E27FC236}">
                  <a16:creationId xmlns="" xmlns:a16="http://schemas.microsoft.com/office/drawing/2014/main" id="{9C35194B-255B-4ABC-9C53-030FF17F2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136">
              <a:extLst>
                <a:ext uri="{FF2B5EF4-FFF2-40B4-BE49-F238E27FC236}">
                  <a16:creationId xmlns="" xmlns:a16="http://schemas.microsoft.com/office/drawing/2014/main" id="{44BC5064-2067-4E85-A066-AB12CB1E3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137">
              <a:extLst>
                <a:ext uri="{FF2B5EF4-FFF2-40B4-BE49-F238E27FC236}">
                  <a16:creationId xmlns="" xmlns:a16="http://schemas.microsoft.com/office/drawing/2014/main" id="{E94EBE6D-677B-4E2A-A0F9-1434AF4F0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138">
              <a:extLst>
                <a:ext uri="{FF2B5EF4-FFF2-40B4-BE49-F238E27FC236}">
                  <a16:creationId xmlns="" xmlns:a16="http://schemas.microsoft.com/office/drawing/2014/main" id="{0A39FAAB-63B3-4110-9830-B196C8B304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139">
              <a:extLst>
                <a:ext uri="{FF2B5EF4-FFF2-40B4-BE49-F238E27FC236}">
                  <a16:creationId xmlns="" xmlns:a16="http://schemas.microsoft.com/office/drawing/2014/main" id="{C684AFED-3C1B-4902-ACD9-3E15C4F55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140">
              <a:extLst>
                <a:ext uri="{FF2B5EF4-FFF2-40B4-BE49-F238E27FC236}">
                  <a16:creationId xmlns="" xmlns:a16="http://schemas.microsoft.com/office/drawing/2014/main" id="{6DBF69CE-C34F-4114-AAD2-27C41A490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141">
              <a:extLst>
                <a:ext uri="{FF2B5EF4-FFF2-40B4-BE49-F238E27FC236}">
                  <a16:creationId xmlns="" xmlns:a16="http://schemas.microsoft.com/office/drawing/2014/main" id="{4D2EA7E0-4F5E-499C-9B98-B0D7C3A1C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42">
              <a:extLst>
                <a:ext uri="{FF2B5EF4-FFF2-40B4-BE49-F238E27FC236}">
                  <a16:creationId xmlns="" xmlns:a16="http://schemas.microsoft.com/office/drawing/2014/main" id="{A266E746-61CD-4B9E-B1DF-8BF591EB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143">
              <a:extLst>
                <a:ext uri="{FF2B5EF4-FFF2-40B4-BE49-F238E27FC236}">
                  <a16:creationId xmlns="" xmlns:a16="http://schemas.microsoft.com/office/drawing/2014/main" id="{26A2CC1E-8F76-4E3F-AFAE-80638B08D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144">
              <a:extLst>
                <a:ext uri="{FF2B5EF4-FFF2-40B4-BE49-F238E27FC236}">
                  <a16:creationId xmlns="" xmlns:a16="http://schemas.microsoft.com/office/drawing/2014/main" id="{EEC0EFD7-5A27-4178-9DEF-47D939A40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145">
              <a:extLst>
                <a:ext uri="{FF2B5EF4-FFF2-40B4-BE49-F238E27FC236}">
                  <a16:creationId xmlns="" xmlns:a16="http://schemas.microsoft.com/office/drawing/2014/main" id="{0ECF5766-7E84-4763-A32F-8A527D1833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146">
              <a:extLst>
                <a:ext uri="{FF2B5EF4-FFF2-40B4-BE49-F238E27FC236}">
                  <a16:creationId xmlns="" xmlns:a16="http://schemas.microsoft.com/office/drawing/2014/main" id="{7E970327-16B7-4E60-97EC-123AF9E22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47">
              <a:extLst>
                <a:ext uri="{FF2B5EF4-FFF2-40B4-BE49-F238E27FC236}">
                  <a16:creationId xmlns="" xmlns:a16="http://schemas.microsoft.com/office/drawing/2014/main" id="{C2FF2A0F-6BCE-4076-80C5-141C3E7BF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148">
              <a:extLst>
                <a:ext uri="{FF2B5EF4-FFF2-40B4-BE49-F238E27FC236}">
                  <a16:creationId xmlns="" xmlns:a16="http://schemas.microsoft.com/office/drawing/2014/main" id="{90AFFA99-DAF1-45CA-843E-9CACED3C1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149">
              <a:extLst>
                <a:ext uri="{FF2B5EF4-FFF2-40B4-BE49-F238E27FC236}">
                  <a16:creationId xmlns="" xmlns:a16="http://schemas.microsoft.com/office/drawing/2014/main" id="{AF2E547A-0989-41D4-ACA7-56F7E62C5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150">
              <a:extLst>
                <a:ext uri="{FF2B5EF4-FFF2-40B4-BE49-F238E27FC236}">
                  <a16:creationId xmlns="" xmlns:a16="http://schemas.microsoft.com/office/drawing/2014/main" id="{B435A916-110F-498A-81D4-5F7284938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151">
              <a:extLst>
                <a:ext uri="{FF2B5EF4-FFF2-40B4-BE49-F238E27FC236}">
                  <a16:creationId xmlns="" xmlns:a16="http://schemas.microsoft.com/office/drawing/2014/main" id="{FAB2DFDB-8F8A-4D3C-8411-3519CF821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152">
              <a:extLst>
                <a:ext uri="{FF2B5EF4-FFF2-40B4-BE49-F238E27FC236}">
                  <a16:creationId xmlns="" xmlns:a16="http://schemas.microsoft.com/office/drawing/2014/main" id="{98A6BFCB-B47C-4170-B4A9-575B05D3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153">
              <a:extLst>
                <a:ext uri="{FF2B5EF4-FFF2-40B4-BE49-F238E27FC236}">
                  <a16:creationId xmlns="" xmlns:a16="http://schemas.microsoft.com/office/drawing/2014/main" id="{FB06C342-B651-4BBA-8693-0102F2DF5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154">
              <a:extLst>
                <a:ext uri="{FF2B5EF4-FFF2-40B4-BE49-F238E27FC236}">
                  <a16:creationId xmlns="" xmlns:a16="http://schemas.microsoft.com/office/drawing/2014/main" id="{5142286D-3BDB-4FA4-A38A-16C98F82F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155">
              <a:extLst>
                <a:ext uri="{FF2B5EF4-FFF2-40B4-BE49-F238E27FC236}">
                  <a16:creationId xmlns="" xmlns:a16="http://schemas.microsoft.com/office/drawing/2014/main" id="{B1B50918-9B1A-44D8-A4B2-077461784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156">
              <a:extLst>
                <a:ext uri="{FF2B5EF4-FFF2-40B4-BE49-F238E27FC236}">
                  <a16:creationId xmlns="" xmlns:a16="http://schemas.microsoft.com/office/drawing/2014/main" id="{0870DFE2-D50B-4674-93D7-C08BB8CDF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157">
              <a:extLst>
                <a:ext uri="{FF2B5EF4-FFF2-40B4-BE49-F238E27FC236}">
                  <a16:creationId xmlns="" xmlns:a16="http://schemas.microsoft.com/office/drawing/2014/main" id="{73C1ECFE-073D-490F-8AD9-F714985F6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158">
              <a:extLst>
                <a:ext uri="{FF2B5EF4-FFF2-40B4-BE49-F238E27FC236}">
                  <a16:creationId xmlns="" xmlns:a16="http://schemas.microsoft.com/office/drawing/2014/main" id="{A4FA17C6-8ECB-4313-A6CC-991BA17BC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159">
              <a:extLst>
                <a:ext uri="{FF2B5EF4-FFF2-40B4-BE49-F238E27FC236}">
                  <a16:creationId xmlns="" xmlns:a16="http://schemas.microsoft.com/office/drawing/2014/main" id="{DA9FB851-136F-43A6-AE65-CC616F2FD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160">
              <a:extLst>
                <a:ext uri="{FF2B5EF4-FFF2-40B4-BE49-F238E27FC236}">
                  <a16:creationId xmlns="" xmlns:a16="http://schemas.microsoft.com/office/drawing/2014/main" id="{1DD3D9FE-2100-4912-837B-E73BC955A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161">
              <a:extLst>
                <a:ext uri="{FF2B5EF4-FFF2-40B4-BE49-F238E27FC236}">
                  <a16:creationId xmlns="" xmlns:a16="http://schemas.microsoft.com/office/drawing/2014/main" id="{D063C7CB-2BCC-48A1-8DB8-ADD0B65B0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162">
              <a:extLst>
                <a:ext uri="{FF2B5EF4-FFF2-40B4-BE49-F238E27FC236}">
                  <a16:creationId xmlns="" xmlns:a16="http://schemas.microsoft.com/office/drawing/2014/main" id="{1B4D976A-1D8A-4AB6-818F-0A0BDA4B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163">
              <a:extLst>
                <a:ext uri="{FF2B5EF4-FFF2-40B4-BE49-F238E27FC236}">
                  <a16:creationId xmlns="" xmlns:a16="http://schemas.microsoft.com/office/drawing/2014/main" id="{7B7137A4-5A47-4A88-9EF2-C867C9C49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164">
              <a:extLst>
                <a:ext uri="{FF2B5EF4-FFF2-40B4-BE49-F238E27FC236}">
                  <a16:creationId xmlns="" xmlns:a16="http://schemas.microsoft.com/office/drawing/2014/main" id="{28AE4CFF-7950-45A8-BDDD-6E084A754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165">
              <a:extLst>
                <a:ext uri="{FF2B5EF4-FFF2-40B4-BE49-F238E27FC236}">
                  <a16:creationId xmlns="" xmlns:a16="http://schemas.microsoft.com/office/drawing/2014/main" id="{D2CEF86E-7D7B-4817-9BB9-FA89DF239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166">
              <a:extLst>
                <a:ext uri="{FF2B5EF4-FFF2-40B4-BE49-F238E27FC236}">
                  <a16:creationId xmlns="" xmlns:a16="http://schemas.microsoft.com/office/drawing/2014/main" id="{5D1B28A0-A8AA-4D84-B410-C593ABE2E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167">
              <a:extLst>
                <a:ext uri="{FF2B5EF4-FFF2-40B4-BE49-F238E27FC236}">
                  <a16:creationId xmlns="" xmlns:a16="http://schemas.microsoft.com/office/drawing/2014/main" id="{9AB11FA9-D321-4E82-A2A0-41080F237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68">
              <a:extLst>
                <a:ext uri="{FF2B5EF4-FFF2-40B4-BE49-F238E27FC236}">
                  <a16:creationId xmlns="" xmlns:a16="http://schemas.microsoft.com/office/drawing/2014/main" id="{29F0269C-D6B2-447C-A646-B7B95419C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169">
              <a:extLst>
                <a:ext uri="{FF2B5EF4-FFF2-40B4-BE49-F238E27FC236}">
                  <a16:creationId xmlns="" xmlns:a16="http://schemas.microsoft.com/office/drawing/2014/main" id="{0286F6FE-8A9C-4663-8A85-E5684C6C6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170">
              <a:extLst>
                <a:ext uri="{FF2B5EF4-FFF2-40B4-BE49-F238E27FC236}">
                  <a16:creationId xmlns="" xmlns:a16="http://schemas.microsoft.com/office/drawing/2014/main" id="{040794FA-A03B-43A8-8D95-A50ED361F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171">
              <a:extLst>
                <a:ext uri="{FF2B5EF4-FFF2-40B4-BE49-F238E27FC236}">
                  <a16:creationId xmlns="" xmlns:a16="http://schemas.microsoft.com/office/drawing/2014/main" id="{EBE82F89-74B8-4E19-BA84-09179693F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172">
              <a:extLst>
                <a:ext uri="{FF2B5EF4-FFF2-40B4-BE49-F238E27FC236}">
                  <a16:creationId xmlns="" xmlns:a16="http://schemas.microsoft.com/office/drawing/2014/main" id="{9C46E654-E077-45CD-9577-735ACC3F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173">
              <a:extLst>
                <a:ext uri="{FF2B5EF4-FFF2-40B4-BE49-F238E27FC236}">
                  <a16:creationId xmlns="" xmlns:a16="http://schemas.microsoft.com/office/drawing/2014/main" id="{26F4B1BD-8278-4077-A0E6-F3D47961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74">
              <a:extLst>
                <a:ext uri="{FF2B5EF4-FFF2-40B4-BE49-F238E27FC236}">
                  <a16:creationId xmlns="" xmlns:a16="http://schemas.microsoft.com/office/drawing/2014/main" id="{A2EB8CA0-7759-42BB-963C-75BE979C5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175">
              <a:extLst>
                <a:ext uri="{FF2B5EF4-FFF2-40B4-BE49-F238E27FC236}">
                  <a16:creationId xmlns="" xmlns:a16="http://schemas.microsoft.com/office/drawing/2014/main" id="{82994B36-E8C4-447D-8FF2-01B4E92F6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176">
              <a:extLst>
                <a:ext uri="{FF2B5EF4-FFF2-40B4-BE49-F238E27FC236}">
                  <a16:creationId xmlns="" xmlns:a16="http://schemas.microsoft.com/office/drawing/2014/main" id="{247FB908-E063-4948-9943-6286F5678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177">
              <a:extLst>
                <a:ext uri="{FF2B5EF4-FFF2-40B4-BE49-F238E27FC236}">
                  <a16:creationId xmlns="" xmlns:a16="http://schemas.microsoft.com/office/drawing/2014/main" id="{3F722132-A105-44C2-AC45-6198F1304C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178">
              <a:extLst>
                <a:ext uri="{FF2B5EF4-FFF2-40B4-BE49-F238E27FC236}">
                  <a16:creationId xmlns="" xmlns:a16="http://schemas.microsoft.com/office/drawing/2014/main" id="{2D84567F-6011-47F5-AE51-187293DF6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79">
              <a:extLst>
                <a:ext uri="{FF2B5EF4-FFF2-40B4-BE49-F238E27FC236}">
                  <a16:creationId xmlns="" xmlns:a16="http://schemas.microsoft.com/office/drawing/2014/main" id="{887CB443-F0B8-4C71-861B-25386D42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180">
              <a:extLst>
                <a:ext uri="{FF2B5EF4-FFF2-40B4-BE49-F238E27FC236}">
                  <a16:creationId xmlns="" xmlns:a16="http://schemas.microsoft.com/office/drawing/2014/main" id="{5753EEDF-B6A4-4A2A-831A-A98C1466D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181">
              <a:extLst>
                <a:ext uri="{FF2B5EF4-FFF2-40B4-BE49-F238E27FC236}">
                  <a16:creationId xmlns="" xmlns:a16="http://schemas.microsoft.com/office/drawing/2014/main" id="{B031BB59-8163-4DA4-932A-1B45ED192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182">
              <a:extLst>
                <a:ext uri="{FF2B5EF4-FFF2-40B4-BE49-F238E27FC236}">
                  <a16:creationId xmlns="" xmlns:a16="http://schemas.microsoft.com/office/drawing/2014/main" id="{F42946EB-6022-4938-A527-2B6CFE8F0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183">
              <a:extLst>
                <a:ext uri="{FF2B5EF4-FFF2-40B4-BE49-F238E27FC236}">
                  <a16:creationId xmlns="" xmlns:a16="http://schemas.microsoft.com/office/drawing/2014/main" id="{ED4612F3-6A00-4D3D-8181-354437391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184">
              <a:extLst>
                <a:ext uri="{FF2B5EF4-FFF2-40B4-BE49-F238E27FC236}">
                  <a16:creationId xmlns="" xmlns:a16="http://schemas.microsoft.com/office/drawing/2014/main" id="{DCC1D123-5CF3-4696-8CB7-90919201B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185">
              <a:extLst>
                <a:ext uri="{FF2B5EF4-FFF2-40B4-BE49-F238E27FC236}">
                  <a16:creationId xmlns="" xmlns:a16="http://schemas.microsoft.com/office/drawing/2014/main" id="{7A149E50-78BC-404A-AA61-025346AD4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186">
              <a:extLst>
                <a:ext uri="{FF2B5EF4-FFF2-40B4-BE49-F238E27FC236}">
                  <a16:creationId xmlns="" xmlns:a16="http://schemas.microsoft.com/office/drawing/2014/main" id="{61DB245F-1C7A-4092-82CA-0192F6026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187">
              <a:extLst>
                <a:ext uri="{FF2B5EF4-FFF2-40B4-BE49-F238E27FC236}">
                  <a16:creationId xmlns="" xmlns:a16="http://schemas.microsoft.com/office/drawing/2014/main" id="{0894E10B-20FD-4DAC-83B7-203ADB144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188">
              <a:extLst>
                <a:ext uri="{FF2B5EF4-FFF2-40B4-BE49-F238E27FC236}">
                  <a16:creationId xmlns="" xmlns:a16="http://schemas.microsoft.com/office/drawing/2014/main" id="{79D14A79-8F90-408B-8323-2E100308D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189">
              <a:extLst>
                <a:ext uri="{FF2B5EF4-FFF2-40B4-BE49-F238E27FC236}">
                  <a16:creationId xmlns="" xmlns:a16="http://schemas.microsoft.com/office/drawing/2014/main" id="{7EA53B0C-D8D4-4C25-8BE8-1EC3A986C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190">
              <a:extLst>
                <a:ext uri="{FF2B5EF4-FFF2-40B4-BE49-F238E27FC236}">
                  <a16:creationId xmlns="" xmlns:a16="http://schemas.microsoft.com/office/drawing/2014/main" id="{79B5F46A-2B8F-4985-8CB8-A57D1126C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191">
              <a:extLst>
                <a:ext uri="{FF2B5EF4-FFF2-40B4-BE49-F238E27FC236}">
                  <a16:creationId xmlns="" xmlns:a16="http://schemas.microsoft.com/office/drawing/2014/main" id="{D167152A-4C64-4C11-86A9-2A390A25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192">
              <a:extLst>
                <a:ext uri="{FF2B5EF4-FFF2-40B4-BE49-F238E27FC236}">
                  <a16:creationId xmlns="" xmlns:a16="http://schemas.microsoft.com/office/drawing/2014/main" id="{7044B4A3-8209-4E17-98CD-B94B2E12B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193">
              <a:extLst>
                <a:ext uri="{FF2B5EF4-FFF2-40B4-BE49-F238E27FC236}">
                  <a16:creationId xmlns="" xmlns:a16="http://schemas.microsoft.com/office/drawing/2014/main" id="{4952340C-A256-470A-8F49-3227097D1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194">
              <a:extLst>
                <a:ext uri="{FF2B5EF4-FFF2-40B4-BE49-F238E27FC236}">
                  <a16:creationId xmlns="" xmlns:a16="http://schemas.microsoft.com/office/drawing/2014/main" id="{E662D15A-D64D-4AD1-85AD-B4370AF75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195">
              <a:extLst>
                <a:ext uri="{FF2B5EF4-FFF2-40B4-BE49-F238E27FC236}">
                  <a16:creationId xmlns="" xmlns:a16="http://schemas.microsoft.com/office/drawing/2014/main" id="{D044800B-2141-4264-8F11-D71815C97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Freeform 196">
              <a:extLst>
                <a:ext uri="{FF2B5EF4-FFF2-40B4-BE49-F238E27FC236}">
                  <a16:creationId xmlns="" xmlns:a16="http://schemas.microsoft.com/office/drawing/2014/main" id="{0D12B502-1A9F-45AA-A0E3-8AED54EF4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7" name="Freeform 197">
              <a:extLst>
                <a:ext uri="{FF2B5EF4-FFF2-40B4-BE49-F238E27FC236}">
                  <a16:creationId xmlns="" xmlns:a16="http://schemas.microsoft.com/office/drawing/2014/main" id="{B164CC62-920B-4507-B046-6E3B49C8F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198">
              <a:extLst>
                <a:ext uri="{FF2B5EF4-FFF2-40B4-BE49-F238E27FC236}">
                  <a16:creationId xmlns="" xmlns:a16="http://schemas.microsoft.com/office/drawing/2014/main" id="{4F9EC25E-FCBB-40CA-BDD6-3C2D44D9D4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9" name="Freeform 199">
              <a:extLst>
                <a:ext uri="{FF2B5EF4-FFF2-40B4-BE49-F238E27FC236}">
                  <a16:creationId xmlns="" xmlns:a16="http://schemas.microsoft.com/office/drawing/2014/main" id="{969E46E5-2DCA-49B0-9188-5EECFB61A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0" name="Freeform 200">
              <a:extLst>
                <a:ext uri="{FF2B5EF4-FFF2-40B4-BE49-F238E27FC236}">
                  <a16:creationId xmlns="" xmlns:a16="http://schemas.microsoft.com/office/drawing/2014/main" id="{91E52C37-59DC-429F-A870-7362F59892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1" name="Freeform 201">
              <a:extLst>
                <a:ext uri="{FF2B5EF4-FFF2-40B4-BE49-F238E27FC236}">
                  <a16:creationId xmlns="" xmlns:a16="http://schemas.microsoft.com/office/drawing/2014/main" id="{F2DB2C8E-2C1C-42C7-BBF1-5C0F3ED82A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2" name="Freeform 202">
              <a:extLst>
                <a:ext uri="{FF2B5EF4-FFF2-40B4-BE49-F238E27FC236}">
                  <a16:creationId xmlns="" xmlns:a16="http://schemas.microsoft.com/office/drawing/2014/main" id="{9F653AD5-8F87-40DB-AA5C-469986E06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3" name="Freeform 203">
              <a:extLst>
                <a:ext uri="{FF2B5EF4-FFF2-40B4-BE49-F238E27FC236}">
                  <a16:creationId xmlns="" xmlns:a16="http://schemas.microsoft.com/office/drawing/2014/main" id="{9083C6D7-AC0D-474D-A3DD-3B173083AF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4" name="组合 217">
            <a:extLst>
              <a:ext uri="{FF2B5EF4-FFF2-40B4-BE49-F238E27FC236}">
                <a16:creationId xmlns="" xmlns:a16="http://schemas.microsoft.com/office/drawing/2014/main" id="{2F8F5F84-9A0B-4760-A054-F512C5BDB631}"/>
              </a:ext>
            </a:extLst>
          </p:cNvPr>
          <p:cNvGrpSpPr/>
          <p:nvPr/>
        </p:nvGrpSpPr>
        <p:grpSpPr>
          <a:xfrm>
            <a:off x="3819580" y="1571232"/>
            <a:ext cx="1653056" cy="458347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5" name="任意多边形 218">
              <a:extLst>
                <a:ext uri="{FF2B5EF4-FFF2-40B4-BE49-F238E27FC236}">
                  <a16:creationId xmlns="" xmlns:a16="http://schemas.microsoft.com/office/drawing/2014/main" id="{8137E4FE-A4F0-453A-962A-CD365F0B2AFC}"/>
                </a:ext>
              </a:extLst>
            </p:cNvPr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" fmla="*/ 0 w 253793"/>
                <a:gd name="connsiteY0" fmla="*/ 0 h 374681"/>
                <a:gd name="connsiteX1" fmla="*/ 0 w 253793"/>
                <a:gd name="connsiteY1" fmla="*/ 374681 h 374681"/>
                <a:gd name="connsiteX2" fmla="*/ 245327 w 253793"/>
                <a:gd name="connsiteY2" fmla="*/ 218564 h 374681"/>
                <a:gd name="connsiteX3" fmla="*/ 245327 w 253793"/>
                <a:gd name="connsiteY3" fmla="*/ 169499 h 374681"/>
                <a:gd name="connsiteX4" fmla="*/ 0 w 253793"/>
                <a:gd name="connsiteY4" fmla="*/ 0 h 374681"/>
                <a:gd name="connsiteX0" fmla="*/ 0 w 262397"/>
                <a:gd name="connsiteY0" fmla="*/ 0 h 374681"/>
                <a:gd name="connsiteX1" fmla="*/ 0 w 262397"/>
                <a:gd name="connsiteY1" fmla="*/ 374681 h 374681"/>
                <a:gd name="connsiteX2" fmla="*/ 245327 w 262397"/>
                <a:gd name="connsiteY2" fmla="*/ 218564 h 374681"/>
                <a:gd name="connsiteX3" fmla="*/ 245327 w 262397"/>
                <a:gd name="connsiteY3" fmla="*/ 169499 h 374681"/>
                <a:gd name="connsiteX4" fmla="*/ 0 w 262397"/>
                <a:gd name="connsiteY4" fmla="*/ 0 h 374681"/>
                <a:gd name="connsiteX0" fmla="*/ 7408 w 269805"/>
                <a:gd name="connsiteY0" fmla="*/ 0 h 374681"/>
                <a:gd name="connsiteX1" fmla="*/ 7408 w 269805"/>
                <a:gd name="connsiteY1" fmla="*/ 374681 h 374681"/>
                <a:gd name="connsiteX2" fmla="*/ 252735 w 269805"/>
                <a:gd name="connsiteY2" fmla="*/ 218564 h 374681"/>
                <a:gd name="connsiteX3" fmla="*/ 252735 w 269805"/>
                <a:gd name="connsiteY3" fmla="*/ 169499 h 374681"/>
                <a:gd name="connsiteX4" fmla="*/ 7408 w 269805"/>
                <a:gd name="connsiteY4" fmla="*/ 0 h 374681"/>
                <a:gd name="connsiteX0" fmla="*/ 10788 w 273185"/>
                <a:gd name="connsiteY0" fmla="*/ 0 h 374681"/>
                <a:gd name="connsiteX1" fmla="*/ 10788 w 273185"/>
                <a:gd name="connsiteY1" fmla="*/ 374681 h 374681"/>
                <a:gd name="connsiteX2" fmla="*/ 256115 w 273185"/>
                <a:gd name="connsiteY2" fmla="*/ 218564 h 374681"/>
                <a:gd name="connsiteX3" fmla="*/ 256115 w 273185"/>
                <a:gd name="connsiteY3" fmla="*/ 169499 h 374681"/>
                <a:gd name="connsiteX4" fmla="*/ 10788 w 273185"/>
                <a:gd name="connsiteY4" fmla="*/ 0 h 374681"/>
                <a:gd name="connsiteX0" fmla="*/ 10788 w 273185"/>
                <a:gd name="connsiteY0" fmla="*/ 0 h 377538"/>
                <a:gd name="connsiteX1" fmla="*/ 10788 w 273185"/>
                <a:gd name="connsiteY1" fmla="*/ 377538 h 377538"/>
                <a:gd name="connsiteX2" fmla="*/ 256115 w 273185"/>
                <a:gd name="connsiteY2" fmla="*/ 218564 h 377538"/>
                <a:gd name="connsiteX3" fmla="*/ 256115 w 273185"/>
                <a:gd name="connsiteY3" fmla="*/ 169499 h 377538"/>
                <a:gd name="connsiteX4" fmla="*/ 10788 w 273185"/>
                <a:gd name="connsiteY4" fmla="*/ 0 h 3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212">
              <a:extLst>
                <a:ext uri="{FF2B5EF4-FFF2-40B4-BE49-F238E27FC236}">
                  <a16:creationId xmlns="" xmlns:a16="http://schemas.microsoft.com/office/drawing/2014/main" id="{FC65980B-E686-4DDF-8F53-1894D2E1E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213">
              <a:extLst>
                <a:ext uri="{FF2B5EF4-FFF2-40B4-BE49-F238E27FC236}">
                  <a16:creationId xmlns="" xmlns:a16="http://schemas.microsoft.com/office/drawing/2014/main" id="{91C8FD05-A4AD-447A-A2C3-8A4FC281F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rgbClr val="FC377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214">
              <a:extLst>
                <a:ext uri="{FF2B5EF4-FFF2-40B4-BE49-F238E27FC236}">
                  <a16:creationId xmlns="" xmlns:a16="http://schemas.microsoft.com/office/drawing/2014/main" id="{E22A7891-87B4-4D98-ABC3-415FD5BFA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215">
              <a:extLst>
                <a:ext uri="{FF2B5EF4-FFF2-40B4-BE49-F238E27FC236}">
                  <a16:creationId xmlns="" xmlns:a16="http://schemas.microsoft.com/office/drawing/2014/main" id="{D19EDA93-09DD-400E-8C0F-2B5098C38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rgbClr val="4472C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0" name="Rectangle 217">
              <a:extLst>
                <a:ext uri="{FF2B5EF4-FFF2-40B4-BE49-F238E27FC236}">
                  <a16:creationId xmlns="" xmlns:a16="http://schemas.microsoft.com/office/drawing/2014/main" id="{EEAFEF0C-959F-4735-A3AE-9B5A35A3D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219">
              <a:extLst>
                <a:ext uri="{FF2B5EF4-FFF2-40B4-BE49-F238E27FC236}">
                  <a16:creationId xmlns="" xmlns:a16="http://schemas.microsoft.com/office/drawing/2014/main" id="{24BCC427-33C1-422E-89EF-4E41BDF43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220">
              <a:extLst>
                <a:ext uri="{FF2B5EF4-FFF2-40B4-BE49-F238E27FC236}">
                  <a16:creationId xmlns="" xmlns:a16="http://schemas.microsoft.com/office/drawing/2014/main" id="{165A1B14-1F11-4160-B08A-D4E78E44A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221">
              <a:extLst>
                <a:ext uri="{FF2B5EF4-FFF2-40B4-BE49-F238E27FC236}">
                  <a16:creationId xmlns="" xmlns:a16="http://schemas.microsoft.com/office/drawing/2014/main" id="{9B315D00-B1FD-4AFB-8E34-87B62E569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222">
              <a:extLst>
                <a:ext uri="{FF2B5EF4-FFF2-40B4-BE49-F238E27FC236}">
                  <a16:creationId xmlns="" xmlns:a16="http://schemas.microsoft.com/office/drawing/2014/main" id="{6AC16567-27DD-488E-B96A-D02140F3E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224">
              <a:extLst>
                <a:ext uri="{FF2B5EF4-FFF2-40B4-BE49-F238E27FC236}">
                  <a16:creationId xmlns="" xmlns:a16="http://schemas.microsoft.com/office/drawing/2014/main" id="{7BD2321A-48AD-42F3-9F92-0F7512B44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226">
              <a:extLst>
                <a:ext uri="{FF2B5EF4-FFF2-40B4-BE49-F238E27FC236}">
                  <a16:creationId xmlns="" xmlns:a16="http://schemas.microsoft.com/office/drawing/2014/main" id="{68F7BBAA-EC48-4CE0-9200-C3B51AFE1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228">
              <a:extLst>
                <a:ext uri="{FF2B5EF4-FFF2-40B4-BE49-F238E27FC236}">
                  <a16:creationId xmlns="" xmlns:a16="http://schemas.microsoft.com/office/drawing/2014/main" id="{9DD2D93C-ACF4-41E9-BC54-739D6349B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8" name="Freeform 229">
              <a:extLst>
                <a:ext uri="{FF2B5EF4-FFF2-40B4-BE49-F238E27FC236}">
                  <a16:creationId xmlns="" xmlns:a16="http://schemas.microsoft.com/office/drawing/2014/main" id="{13A99A0B-5C75-4426-B62C-2DFD5860D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9" name="Freeform 230">
              <a:extLst>
                <a:ext uri="{FF2B5EF4-FFF2-40B4-BE49-F238E27FC236}">
                  <a16:creationId xmlns="" xmlns:a16="http://schemas.microsoft.com/office/drawing/2014/main" id="{7F31D343-5522-407C-9340-D2605D42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231">
              <a:extLst>
                <a:ext uri="{FF2B5EF4-FFF2-40B4-BE49-F238E27FC236}">
                  <a16:creationId xmlns="" xmlns:a16="http://schemas.microsoft.com/office/drawing/2014/main" id="{350A7134-6FE6-4CEB-9977-0B48E157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232">
              <a:extLst>
                <a:ext uri="{FF2B5EF4-FFF2-40B4-BE49-F238E27FC236}">
                  <a16:creationId xmlns="" xmlns:a16="http://schemas.microsoft.com/office/drawing/2014/main" id="{47D5C3DB-E19D-479B-9E27-7A0CE5689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233">
              <a:extLst>
                <a:ext uri="{FF2B5EF4-FFF2-40B4-BE49-F238E27FC236}">
                  <a16:creationId xmlns="" xmlns:a16="http://schemas.microsoft.com/office/drawing/2014/main" id="{AE93C473-335D-470F-9925-4D06B0AEF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234">
              <a:extLst>
                <a:ext uri="{FF2B5EF4-FFF2-40B4-BE49-F238E27FC236}">
                  <a16:creationId xmlns="" xmlns:a16="http://schemas.microsoft.com/office/drawing/2014/main" id="{9751188C-0434-44C5-9C42-AF92B497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4" name="Rectangle 235">
              <a:extLst>
                <a:ext uri="{FF2B5EF4-FFF2-40B4-BE49-F238E27FC236}">
                  <a16:creationId xmlns="" xmlns:a16="http://schemas.microsoft.com/office/drawing/2014/main" id="{38337DCC-D2BB-452F-AD31-711DA3D6E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236">
              <a:extLst>
                <a:ext uri="{FF2B5EF4-FFF2-40B4-BE49-F238E27FC236}">
                  <a16:creationId xmlns="" xmlns:a16="http://schemas.microsoft.com/office/drawing/2014/main" id="{568AC054-6A90-4E25-A633-D2A23941C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237">
              <a:extLst>
                <a:ext uri="{FF2B5EF4-FFF2-40B4-BE49-F238E27FC236}">
                  <a16:creationId xmlns="" xmlns:a16="http://schemas.microsoft.com/office/drawing/2014/main" id="{830B3598-8404-41E6-B731-BEC822749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238">
              <a:extLst>
                <a:ext uri="{FF2B5EF4-FFF2-40B4-BE49-F238E27FC236}">
                  <a16:creationId xmlns="" xmlns:a16="http://schemas.microsoft.com/office/drawing/2014/main" id="{A73DFD68-87BA-4A81-9057-4B489DF8C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239">
              <a:extLst>
                <a:ext uri="{FF2B5EF4-FFF2-40B4-BE49-F238E27FC236}">
                  <a16:creationId xmlns="" xmlns:a16="http://schemas.microsoft.com/office/drawing/2014/main" id="{16D33C09-6331-4085-B248-E2868088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240">
              <a:extLst>
                <a:ext uri="{FF2B5EF4-FFF2-40B4-BE49-F238E27FC236}">
                  <a16:creationId xmlns="" xmlns:a16="http://schemas.microsoft.com/office/drawing/2014/main" id="{C66D6846-E41D-407A-9804-939ABAC6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241">
              <a:extLst>
                <a:ext uri="{FF2B5EF4-FFF2-40B4-BE49-F238E27FC236}">
                  <a16:creationId xmlns="" xmlns:a16="http://schemas.microsoft.com/office/drawing/2014/main" id="{E2F52C81-9704-48FF-A503-A0B21A5A4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242">
              <a:extLst>
                <a:ext uri="{FF2B5EF4-FFF2-40B4-BE49-F238E27FC236}">
                  <a16:creationId xmlns="" xmlns:a16="http://schemas.microsoft.com/office/drawing/2014/main" id="{A0D6C03D-CBE3-4155-93B2-FC6A08045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243">
              <a:extLst>
                <a:ext uri="{FF2B5EF4-FFF2-40B4-BE49-F238E27FC236}">
                  <a16:creationId xmlns="" xmlns:a16="http://schemas.microsoft.com/office/drawing/2014/main" id="{FBCF12AB-42A4-47B1-BE26-F8DA16684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244">
              <a:extLst>
                <a:ext uri="{FF2B5EF4-FFF2-40B4-BE49-F238E27FC236}">
                  <a16:creationId xmlns="" xmlns:a16="http://schemas.microsoft.com/office/drawing/2014/main" id="{67E2BDC9-629C-4837-8137-4805A8DC7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245">
              <a:extLst>
                <a:ext uri="{FF2B5EF4-FFF2-40B4-BE49-F238E27FC236}">
                  <a16:creationId xmlns="" xmlns:a16="http://schemas.microsoft.com/office/drawing/2014/main" id="{F065630F-C5D6-4D80-98AB-DF3EDDE8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246">
              <a:extLst>
                <a:ext uri="{FF2B5EF4-FFF2-40B4-BE49-F238E27FC236}">
                  <a16:creationId xmlns="" xmlns:a16="http://schemas.microsoft.com/office/drawing/2014/main" id="{6ACEE65F-14CE-4301-938A-C1A28BD63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247">
              <a:extLst>
                <a:ext uri="{FF2B5EF4-FFF2-40B4-BE49-F238E27FC236}">
                  <a16:creationId xmlns="" xmlns:a16="http://schemas.microsoft.com/office/drawing/2014/main" id="{A022AC34-F0EC-4348-80DE-EC3B0ABAD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248">
              <a:extLst>
                <a:ext uri="{FF2B5EF4-FFF2-40B4-BE49-F238E27FC236}">
                  <a16:creationId xmlns="" xmlns:a16="http://schemas.microsoft.com/office/drawing/2014/main" id="{3D49CC34-52E1-4818-8F9E-3C64223CE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Freeform 249">
              <a:extLst>
                <a:ext uri="{FF2B5EF4-FFF2-40B4-BE49-F238E27FC236}">
                  <a16:creationId xmlns="" xmlns:a16="http://schemas.microsoft.com/office/drawing/2014/main" id="{28F9F7BA-8DA6-4CED-BB1F-716871681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250">
              <a:extLst>
                <a:ext uri="{FF2B5EF4-FFF2-40B4-BE49-F238E27FC236}">
                  <a16:creationId xmlns="" xmlns:a16="http://schemas.microsoft.com/office/drawing/2014/main" id="{6FC60622-F0C4-48F4-933E-04EB99907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251">
              <a:extLst>
                <a:ext uri="{FF2B5EF4-FFF2-40B4-BE49-F238E27FC236}">
                  <a16:creationId xmlns="" xmlns:a16="http://schemas.microsoft.com/office/drawing/2014/main" id="{CA1D7FCA-0514-420E-A570-44690B10C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Freeform 252">
              <a:extLst>
                <a:ext uri="{FF2B5EF4-FFF2-40B4-BE49-F238E27FC236}">
                  <a16:creationId xmlns="" xmlns:a16="http://schemas.microsoft.com/office/drawing/2014/main" id="{9FFE3E72-C356-4FFE-A550-DD8FF0463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Freeform 253">
              <a:extLst>
                <a:ext uri="{FF2B5EF4-FFF2-40B4-BE49-F238E27FC236}">
                  <a16:creationId xmlns="" xmlns:a16="http://schemas.microsoft.com/office/drawing/2014/main" id="{79B7D1EE-66C1-40FC-93F8-E682B4B5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Freeform 254">
              <a:extLst>
                <a:ext uri="{FF2B5EF4-FFF2-40B4-BE49-F238E27FC236}">
                  <a16:creationId xmlns="" xmlns:a16="http://schemas.microsoft.com/office/drawing/2014/main" id="{5C8C8C35-4AEC-481D-B8A7-CA5DC281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Freeform 255">
              <a:extLst>
                <a:ext uri="{FF2B5EF4-FFF2-40B4-BE49-F238E27FC236}">
                  <a16:creationId xmlns="" xmlns:a16="http://schemas.microsoft.com/office/drawing/2014/main" id="{1131543E-952A-46CA-B5A8-1E6ED4C6D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256">
              <a:extLst>
                <a:ext uri="{FF2B5EF4-FFF2-40B4-BE49-F238E27FC236}">
                  <a16:creationId xmlns="" xmlns:a16="http://schemas.microsoft.com/office/drawing/2014/main" id="{9F7C39AD-C1D1-455E-ACE0-2D3A64D9A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257">
              <a:extLst>
                <a:ext uri="{FF2B5EF4-FFF2-40B4-BE49-F238E27FC236}">
                  <a16:creationId xmlns="" xmlns:a16="http://schemas.microsoft.com/office/drawing/2014/main" id="{76A138DA-3DCD-4631-91B7-926138989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7" name="Freeform 258">
              <a:extLst>
                <a:ext uri="{FF2B5EF4-FFF2-40B4-BE49-F238E27FC236}">
                  <a16:creationId xmlns="" xmlns:a16="http://schemas.microsoft.com/office/drawing/2014/main" id="{C542AF20-7A8B-4537-A230-8AFE403EE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259">
              <a:extLst>
                <a:ext uri="{FF2B5EF4-FFF2-40B4-BE49-F238E27FC236}">
                  <a16:creationId xmlns="" xmlns:a16="http://schemas.microsoft.com/office/drawing/2014/main" id="{36CB2678-9829-4BF9-AB7A-6E11AE811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9" name="Freeform 260">
              <a:extLst>
                <a:ext uri="{FF2B5EF4-FFF2-40B4-BE49-F238E27FC236}">
                  <a16:creationId xmlns="" xmlns:a16="http://schemas.microsoft.com/office/drawing/2014/main" id="{682066C4-5C70-4F0E-B76F-C34DD3A5F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0" name="Rectangle 261">
              <a:extLst>
                <a:ext uri="{FF2B5EF4-FFF2-40B4-BE49-F238E27FC236}">
                  <a16:creationId xmlns="" xmlns:a16="http://schemas.microsoft.com/office/drawing/2014/main" id="{36204146-14C8-4115-8BC5-7BF1A921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1" name="Freeform 262">
              <a:extLst>
                <a:ext uri="{FF2B5EF4-FFF2-40B4-BE49-F238E27FC236}">
                  <a16:creationId xmlns="" xmlns:a16="http://schemas.microsoft.com/office/drawing/2014/main" id="{E988B5E7-5260-4FB6-A0B4-F6A675FC6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2" name="Freeform 263">
              <a:extLst>
                <a:ext uri="{FF2B5EF4-FFF2-40B4-BE49-F238E27FC236}">
                  <a16:creationId xmlns="" xmlns:a16="http://schemas.microsoft.com/office/drawing/2014/main" id="{55A6FA36-2123-434D-BB26-F55F7404E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3" name="Freeform 264">
              <a:extLst>
                <a:ext uri="{FF2B5EF4-FFF2-40B4-BE49-F238E27FC236}">
                  <a16:creationId xmlns="" xmlns:a16="http://schemas.microsoft.com/office/drawing/2014/main" id="{CD03EC42-C983-4694-8FDB-C7FBAC32C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4" name="Freeform 265">
              <a:extLst>
                <a:ext uri="{FF2B5EF4-FFF2-40B4-BE49-F238E27FC236}">
                  <a16:creationId xmlns="" xmlns:a16="http://schemas.microsoft.com/office/drawing/2014/main" id="{E7CD190D-C4CC-41B7-8E1B-B6C74A4B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5" name="Freeform 266">
              <a:extLst>
                <a:ext uri="{FF2B5EF4-FFF2-40B4-BE49-F238E27FC236}">
                  <a16:creationId xmlns="" xmlns:a16="http://schemas.microsoft.com/office/drawing/2014/main" id="{110D51B8-1832-4279-ABD2-B49837BE8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6" name="Freeform 267">
              <a:extLst>
                <a:ext uri="{FF2B5EF4-FFF2-40B4-BE49-F238E27FC236}">
                  <a16:creationId xmlns="" xmlns:a16="http://schemas.microsoft.com/office/drawing/2014/main" id="{3882D2BC-8709-4B03-95A5-8728349B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7" name="Freeform 268">
              <a:extLst>
                <a:ext uri="{FF2B5EF4-FFF2-40B4-BE49-F238E27FC236}">
                  <a16:creationId xmlns="" xmlns:a16="http://schemas.microsoft.com/office/drawing/2014/main" id="{072DF78D-8DD3-4445-B372-DE978B7C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8" name="Freeform 269">
              <a:extLst>
                <a:ext uri="{FF2B5EF4-FFF2-40B4-BE49-F238E27FC236}">
                  <a16:creationId xmlns="" xmlns:a16="http://schemas.microsoft.com/office/drawing/2014/main" id="{E061ED10-550A-4053-9506-D7A2CBEF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9" name="Freeform 270">
              <a:extLst>
                <a:ext uri="{FF2B5EF4-FFF2-40B4-BE49-F238E27FC236}">
                  <a16:creationId xmlns="" xmlns:a16="http://schemas.microsoft.com/office/drawing/2014/main" id="{26A2399A-1D93-4E9B-BC9B-778B4352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271">
              <a:extLst>
                <a:ext uri="{FF2B5EF4-FFF2-40B4-BE49-F238E27FC236}">
                  <a16:creationId xmlns="" xmlns:a16="http://schemas.microsoft.com/office/drawing/2014/main" id="{71C0C9E6-2C37-416F-ABAE-10F30A5C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1" name="Freeform 272">
              <a:extLst>
                <a:ext uri="{FF2B5EF4-FFF2-40B4-BE49-F238E27FC236}">
                  <a16:creationId xmlns="" xmlns:a16="http://schemas.microsoft.com/office/drawing/2014/main" id="{3FDCF279-2E5E-4F1F-88DD-241EA982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2" name="Freeform 273">
              <a:extLst>
                <a:ext uri="{FF2B5EF4-FFF2-40B4-BE49-F238E27FC236}">
                  <a16:creationId xmlns="" xmlns:a16="http://schemas.microsoft.com/office/drawing/2014/main" id="{8405F1D0-F27F-444E-93A5-917374C6E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274">
              <a:extLst>
                <a:ext uri="{FF2B5EF4-FFF2-40B4-BE49-F238E27FC236}">
                  <a16:creationId xmlns="" xmlns:a16="http://schemas.microsoft.com/office/drawing/2014/main" id="{7D9EBE45-B1F4-4042-ADCA-6FF18A424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4" name="Freeform 275">
              <a:extLst>
                <a:ext uri="{FF2B5EF4-FFF2-40B4-BE49-F238E27FC236}">
                  <a16:creationId xmlns="" xmlns:a16="http://schemas.microsoft.com/office/drawing/2014/main" id="{504BA1E2-9AAB-446E-B74F-45E3893A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276">
              <a:extLst>
                <a:ext uri="{FF2B5EF4-FFF2-40B4-BE49-F238E27FC236}">
                  <a16:creationId xmlns="" xmlns:a16="http://schemas.microsoft.com/office/drawing/2014/main" id="{C3445397-FB56-470E-90AF-D7036F65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6" name="Freeform 277">
              <a:extLst>
                <a:ext uri="{FF2B5EF4-FFF2-40B4-BE49-F238E27FC236}">
                  <a16:creationId xmlns="" xmlns:a16="http://schemas.microsoft.com/office/drawing/2014/main" id="{C7E04B81-D43C-483A-9F81-EC045B12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7" name="Freeform 278">
              <a:extLst>
                <a:ext uri="{FF2B5EF4-FFF2-40B4-BE49-F238E27FC236}">
                  <a16:creationId xmlns="" xmlns:a16="http://schemas.microsoft.com/office/drawing/2014/main" id="{EF6FE854-0F61-4111-A4B8-763CD879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8" name="Freeform 279">
              <a:extLst>
                <a:ext uri="{FF2B5EF4-FFF2-40B4-BE49-F238E27FC236}">
                  <a16:creationId xmlns="" xmlns:a16="http://schemas.microsoft.com/office/drawing/2014/main" id="{47100581-C270-4476-8D5A-1479780D2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280">
              <a:extLst>
                <a:ext uri="{FF2B5EF4-FFF2-40B4-BE49-F238E27FC236}">
                  <a16:creationId xmlns="" xmlns:a16="http://schemas.microsoft.com/office/drawing/2014/main" id="{99A7496C-6B2A-4385-9630-6814645AD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0" name="Freeform 281">
              <a:extLst>
                <a:ext uri="{FF2B5EF4-FFF2-40B4-BE49-F238E27FC236}">
                  <a16:creationId xmlns="" xmlns:a16="http://schemas.microsoft.com/office/drawing/2014/main" id="{21761C00-B21D-4190-B488-F077AE4A3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1" name="Freeform 282">
              <a:extLst>
                <a:ext uri="{FF2B5EF4-FFF2-40B4-BE49-F238E27FC236}">
                  <a16:creationId xmlns="" xmlns:a16="http://schemas.microsoft.com/office/drawing/2014/main" id="{3CEA97A7-05FB-464C-BA0B-F66955E33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2" name="Freeform 283">
              <a:extLst>
                <a:ext uri="{FF2B5EF4-FFF2-40B4-BE49-F238E27FC236}">
                  <a16:creationId xmlns="" xmlns:a16="http://schemas.microsoft.com/office/drawing/2014/main" id="{65A35DB1-650E-47C4-8325-E32002347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3" name="Freeform 284">
              <a:extLst>
                <a:ext uri="{FF2B5EF4-FFF2-40B4-BE49-F238E27FC236}">
                  <a16:creationId xmlns="" xmlns:a16="http://schemas.microsoft.com/office/drawing/2014/main" id="{2729AF13-5F23-4F9D-80C9-FAA084F0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4" name="Freeform 285">
              <a:extLst>
                <a:ext uri="{FF2B5EF4-FFF2-40B4-BE49-F238E27FC236}">
                  <a16:creationId xmlns="" xmlns:a16="http://schemas.microsoft.com/office/drawing/2014/main" id="{1B834AE7-7783-4BBE-97F3-3E67D9AB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5" name="Freeform 286">
              <a:extLst>
                <a:ext uri="{FF2B5EF4-FFF2-40B4-BE49-F238E27FC236}">
                  <a16:creationId xmlns="" xmlns:a16="http://schemas.microsoft.com/office/drawing/2014/main" id="{52ED088C-188B-40A4-8949-107F6BCE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6" name="Freeform 287">
              <a:extLst>
                <a:ext uri="{FF2B5EF4-FFF2-40B4-BE49-F238E27FC236}">
                  <a16:creationId xmlns="" xmlns:a16="http://schemas.microsoft.com/office/drawing/2014/main" id="{26987EF7-858D-447F-B72E-4EA83A9D1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7" name="Freeform 288">
              <a:extLst>
                <a:ext uri="{FF2B5EF4-FFF2-40B4-BE49-F238E27FC236}">
                  <a16:creationId xmlns="" xmlns:a16="http://schemas.microsoft.com/office/drawing/2014/main" id="{EC7F8994-DB50-4231-9178-3D0A85B1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8" name="Freeform 289">
              <a:extLst>
                <a:ext uri="{FF2B5EF4-FFF2-40B4-BE49-F238E27FC236}">
                  <a16:creationId xmlns="" xmlns:a16="http://schemas.microsoft.com/office/drawing/2014/main" id="{4C9A5831-51E9-4B8A-B761-08D73296A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9" name="Freeform 290">
              <a:extLst>
                <a:ext uri="{FF2B5EF4-FFF2-40B4-BE49-F238E27FC236}">
                  <a16:creationId xmlns="" xmlns:a16="http://schemas.microsoft.com/office/drawing/2014/main" id="{C3183F03-8B51-4D4E-A5CD-0138DC000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0" name="Freeform 291">
              <a:extLst>
                <a:ext uri="{FF2B5EF4-FFF2-40B4-BE49-F238E27FC236}">
                  <a16:creationId xmlns="" xmlns:a16="http://schemas.microsoft.com/office/drawing/2014/main" id="{33CCFB42-A002-4E17-9CD8-4C721EC3B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1" name="Freeform 292">
              <a:extLst>
                <a:ext uri="{FF2B5EF4-FFF2-40B4-BE49-F238E27FC236}">
                  <a16:creationId xmlns="" xmlns:a16="http://schemas.microsoft.com/office/drawing/2014/main" id="{07DA37F8-1C88-4FAF-AE32-434CF01F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2" name="Freeform 293">
              <a:extLst>
                <a:ext uri="{FF2B5EF4-FFF2-40B4-BE49-F238E27FC236}">
                  <a16:creationId xmlns="" xmlns:a16="http://schemas.microsoft.com/office/drawing/2014/main" id="{0B48582B-8636-407E-82EB-A1B9AE64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3" name="Freeform 294">
              <a:extLst>
                <a:ext uri="{FF2B5EF4-FFF2-40B4-BE49-F238E27FC236}">
                  <a16:creationId xmlns="" xmlns:a16="http://schemas.microsoft.com/office/drawing/2014/main" id="{A900FAE8-46AC-4149-A9E9-1A184C3DC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4" name="Freeform 296">
              <a:extLst>
                <a:ext uri="{FF2B5EF4-FFF2-40B4-BE49-F238E27FC236}">
                  <a16:creationId xmlns="" xmlns:a16="http://schemas.microsoft.com/office/drawing/2014/main" id="{211E7AFA-DE64-4A96-9E53-850CF9F07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5" name="Freeform 303">
              <a:extLst>
                <a:ext uri="{FF2B5EF4-FFF2-40B4-BE49-F238E27FC236}">
                  <a16:creationId xmlns="" xmlns:a16="http://schemas.microsoft.com/office/drawing/2014/main" id="{F6A2F3EA-B57F-4DCD-9DD9-CEE4AB5C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6" name="Freeform 304">
              <a:extLst>
                <a:ext uri="{FF2B5EF4-FFF2-40B4-BE49-F238E27FC236}">
                  <a16:creationId xmlns="" xmlns:a16="http://schemas.microsoft.com/office/drawing/2014/main" id="{E169C45D-CE8F-4E68-8613-F44A876E2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7" name="Freeform 305">
              <a:extLst>
                <a:ext uri="{FF2B5EF4-FFF2-40B4-BE49-F238E27FC236}">
                  <a16:creationId xmlns="" xmlns:a16="http://schemas.microsoft.com/office/drawing/2014/main" id="{461214A9-272F-4FFB-8C76-2F7CDADBE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8" name="Freeform 307">
              <a:extLst>
                <a:ext uri="{FF2B5EF4-FFF2-40B4-BE49-F238E27FC236}">
                  <a16:creationId xmlns="" xmlns:a16="http://schemas.microsoft.com/office/drawing/2014/main" id="{D19AA701-7676-4960-86AE-6ED28FC0C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9" name="椭圆 302">
            <a:extLst>
              <a:ext uri="{FF2B5EF4-FFF2-40B4-BE49-F238E27FC236}">
                <a16:creationId xmlns="" xmlns:a16="http://schemas.microsoft.com/office/drawing/2014/main" id="{9829166B-0AC8-4CD9-A4BF-9006CC9890F8}"/>
              </a:ext>
            </a:extLst>
          </p:cNvPr>
          <p:cNvSpPr/>
          <p:nvPr/>
        </p:nvSpPr>
        <p:spPr>
          <a:xfrm>
            <a:off x="4209204" y="6080651"/>
            <a:ext cx="1050661" cy="37867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90" name="组合 3">
            <a:extLst>
              <a:ext uri="{FF2B5EF4-FFF2-40B4-BE49-F238E27FC236}">
                <a16:creationId xmlns="" xmlns:a16="http://schemas.microsoft.com/office/drawing/2014/main" id="{0FEB7321-8FEA-4C17-83D9-A505D9B0E384}"/>
              </a:ext>
            </a:extLst>
          </p:cNvPr>
          <p:cNvGrpSpPr/>
          <p:nvPr/>
        </p:nvGrpSpPr>
        <p:grpSpPr>
          <a:xfrm>
            <a:off x="2834314" y="1550878"/>
            <a:ext cx="368489" cy="491319"/>
            <a:chOff x="4060435" y="1913471"/>
            <a:chExt cx="491319" cy="491319"/>
          </a:xfrm>
        </p:grpSpPr>
        <p:sp>
          <p:nvSpPr>
            <p:cNvPr id="291" name="椭圆 307">
              <a:extLst>
                <a:ext uri="{FF2B5EF4-FFF2-40B4-BE49-F238E27FC236}">
                  <a16:creationId xmlns="" xmlns:a16="http://schemas.microsoft.com/office/drawing/2014/main" id="{A9A0F165-594B-4FDF-AF1D-37E935FB13EB}"/>
                </a:ext>
              </a:extLst>
            </p:cNvPr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rgbClr val="70AD47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2" name="加号 308">
              <a:extLst>
                <a:ext uri="{FF2B5EF4-FFF2-40B4-BE49-F238E27FC236}">
                  <a16:creationId xmlns="" xmlns:a16="http://schemas.microsoft.com/office/drawing/2014/main" id="{450B4AC6-7BE4-4F87-B8E5-EE8EB21A1711}"/>
                </a:ext>
              </a:extLst>
            </p:cNvPr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3" name="组合 1">
            <a:extLst>
              <a:ext uri="{FF2B5EF4-FFF2-40B4-BE49-F238E27FC236}">
                <a16:creationId xmlns="" xmlns:a16="http://schemas.microsoft.com/office/drawing/2014/main" id="{B531A962-7891-4953-BC79-37AF5433E452}"/>
              </a:ext>
            </a:extLst>
          </p:cNvPr>
          <p:cNvGrpSpPr/>
          <p:nvPr/>
        </p:nvGrpSpPr>
        <p:grpSpPr>
          <a:xfrm>
            <a:off x="5899704" y="1509538"/>
            <a:ext cx="368489" cy="491319"/>
            <a:chOff x="7781720" y="1517350"/>
            <a:chExt cx="491319" cy="491319"/>
          </a:xfrm>
        </p:grpSpPr>
        <p:sp>
          <p:nvSpPr>
            <p:cNvPr id="294" name="椭圆 310">
              <a:extLst>
                <a:ext uri="{FF2B5EF4-FFF2-40B4-BE49-F238E27FC236}">
                  <a16:creationId xmlns="" xmlns:a16="http://schemas.microsoft.com/office/drawing/2014/main" id="{E26302A5-BB18-4AD9-8B76-1FD41199C290}"/>
                </a:ext>
              </a:extLst>
            </p:cNvPr>
            <p:cNvSpPr/>
            <p:nvPr/>
          </p:nvSpPr>
          <p:spPr>
            <a:xfrm>
              <a:off x="7781720" y="1517350"/>
              <a:ext cx="491319" cy="491319"/>
            </a:xfrm>
            <a:prstGeom prst="ellipse">
              <a:avLst/>
            </a:prstGeom>
            <a:solidFill>
              <a:srgbClr val="4472C4"/>
            </a:soli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5" name="加号 311">
              <a:extLst>
                <a:ext uri="{FF2B5EF4-FFF2-40B4-BE49-F238E27FC236}">
                  <a16:creationId xmlns="" xmlns:a16="http://schemas.microsoft.com/office/drawing/2014/main" id="{30A0757E-0DEF-4EAE-9529-AE321DB1A58B}"/>
                </a:ext>
              </a:extLst>
            </p:cNvPr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6" name="组合 2">
            <a:extLst>
              <a:ext uri="{FF2B5EF4-FFF2-40B4-BE49-F238E27FC236}">
                <a16:creationId xmlns="" xmlns:a16="http://schemas.microsoft.com/office/drawing/2014/main" id="{FDA07CE3-F471-476F-9D8D-7467A5694EC5}"/>
              </a:ext>
            </a:extLst>
          </p:cNvPr>
          <p:cNvGrpSpPr/>
          <p:nvPr/>
        </p:nvGrpSpPr>
        <p:grpSpPr>
          <a:xfrm>
            <a:off x="5932459" y="5201089"/>
            <a:ext cx="368489" cy="491319"/>
            <a:chOff x="7734096" y="4299817"/>
            <a:chExt cx="491319" cy="491319"/>
          </a:xfrm>
        </p:grpSpPr>
        <p:sp>
          <p:nvSpPr>
            <p:cNvPr id="297" name="椭圆 313">
              <a:extLst>
                <a:ext uri="{FF2B5EF4-FFF2-40B4-BE49-F238E27FC236}">
                  <a16:creationId xmlns="" xmlns:a16="http://schemas.microsoft.com/office/drawing/2014/main" id="{D2BABBE3-AAF0-4579-8303-685F49936A96}"/>
                </a:ext>
              </a:extLst>
            </p:cNvPr>
            <p:cNvSpPr/>
            <p:nvPr/>
          </p:nvSpPr>
          <p:spPr>
            <a:xfrm>
              <a:off x="7734096" y="4299817"/>
              <a:ext cx="491319" cy="491319"/>
            </a:xfrm>
            <a:prstGeom prst="ellipse">
              <a:avLst/>
            </a:prstGeom>
            <a:solidFill>
              <a:srgbClr val="FC377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8" name="加号 314">
              <a:extLst>
                <a:ext uri="{FF2B5EF4-FFF2-40B4-BE49-F238E27FC236}">
                  <a16:creationId xmlns="" xmlns:a16="http://schemas.microsoft.com/office/drawing/2014/main" id="{DF8CA969-8AA8-4743-A69D-D026E18A874B}"/>
                </a:ext>
              </a:extLst>
            </p:cNvPr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9" name="组合 4">
            <a:extLst>
              <a:ext uri="{FF2B5EF4-FFF2-40B4-BE49-F238E27FC236}">
                <a16:creationId xmlns="" xmlns:a16="http://schemas.microsoft.com/office/drawing/2014/main" id="{18B63D75-DF8F-4408-B1E7-9898B28A6B46}"/>
              </a:ext>
            </a:extLst>
          </p:cNvPr>
          <p:cNvGrpSpPr/>
          <p:nvPr/>
        </p:nvGrpSpPr>
        <p:grpSpPr>
          <a:xfrm>
            <a:off x="2991334" y="5201089"/>
            <a:ext cx="368489" cy="491319"/>
            <a:chOff x="4212389" y="5242574"/>
            <a:chExt cx="491319" cy="491319"/>
          </a:xfrm>
        </p:grpSpPr>
        <p:sp>
          <p:nvSpPr>
            <p:cNvPr id="300" name="椭圆 316">
              <a:extLst>
                <a:ext uri="{FF2B5EF4-FFF2-40B4-BE49-F238E27FC236}">
                  <a16:creationId xmlns="" xmlns:a16="http://schemas.microsoft.com/office/drawing/2014/main" id="{4996A652-197D-401E-A464-6EC6D12B4E74}"/>
                </a:ext>
              </a:extLst>
            </p:cNvPr>
            <p:cNvSpPr/>
            <p:nvPr/>
          </p:nvSpPr>
          <p:spPr>
            <a:xfrm>
              <a:off x="4212389" y="5242574"/>
              <a:ext cx="491319" cy="491319"/>
            </a:xfrm>
            <a:prstGeom prst="ellipse">
              <a:avLst/>
            </a:prstGeom>
            <a:solidFill>
              <a:srgbClr val="ED7D31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1" name="加号 317">
              <a:extLst>
                <a:ext uri="{FF2B5EF4-FFF2-40B4-BE49-F238E27FC236}">
                  <a16:creationId xmlns="" xmlns:a16="http://schemas.microsoft.com/office/drawing/2014/main" id="{8BD2F03D-A43E-4B8E-B5A2-6F6DC7F12B78}"/>
                </a:ext>
              </a:extLst>
            </p:cNvPr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6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81495FD5-241F-4660-8EF3-CD420C524DA6}"/>
              </a:ext>
            </a:extLst>
          </p:cNvPr>
          <p:cNvSpPr txBox="1"/>
          <p:nvPr/>
        </p:nvSpPr>
        <p:spPr>
          <a:xfrm>
            <a:off x="102092" y="1328963"/>
            <a:ext cx="2646285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altLang="ko-KR" b="1" dirty="0">
                <a:solidFill>
                  <a:schemeClr val="accent6"/>
                </a:solidFill>
                <a:cs typeface="Arial" pitchFamily="34" charset="0"/>
              </a:rPr>
              <a:t>ЕДИНЫЙ КАЛЕНДАРЬ ОБРАЗОВАТЕЛЬНЫХ СОБЫТИЙ</a:t>
            </a:r>
          </a:p>
          <a:p>
            <a:pPr lvl="0"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на образовательное событие, история участия в событиях, подтверждающие документы и материалы события, индивидуальный трек </a:t>
            </a:r>
          </a:p>
        </p:txBody>
      </p:sp>
      <p:sp>
        <p:nvSpPr>
          <p:cNvPr id="307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E5B14546-5E6A-4F4E-A7A2-5E34C55B1142}"/>
              </a:ext>
            </a:extLst>
          </p:cNvPr>
          <p:cNvSpPr txBox="1"/>
          <p:nvPr/>
        </p:nvSpPr>
        <p:spPr>
          <a:xfrm>
            <a:off x="129010" y="4501648"/>
            <a:ext cx="2732939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altLang="ko-KR" b="1" dirty="0">
                <a:solidFill>
                  <a:schemeClr val="accent2"/>
                </a:solidFill>
                <a:cs typeface="Arial" pitchFamily="34" charset="0"/>
              </a:rPr>
              <a:t>ДИАГНОСТИКА ПРОФЕССИОНАЛЬНЫХ ДЕФИЦИТОВ</a:t>
            </a:r>
          </a:p>
          <a:p>
            <a:pPr algn="r"/>
            <a:r>
              <a:rPr lang="ru-RU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ko-K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профессиональных компетенций по 3 направлениям: предметные, </a:t>
            </a:r>
          </a:p>
          <a:p>
            <a:pPr algn="r"/>
            <a:r>
              <a:rPr lang="ru-RU" altLang="ko-K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и психолого-педагогические</a:t>
            </a:r>
            <a:r>
              <a:rPr lang="ru-RU" altLang="ko-K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8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220A83B2-C807-4866-AEC7-E7FEE1CB5379}"/>
              </a:ext>
            </a:extLst>
          </p:cNvPr>
          <p:cNvSpPr txBox="1"/>
          <p:nvPr/>
        </p:nvSpPr>
        <p:spPr>
          <a:xfrm>
            <a:off x="6412227" y="1328963"/>
            <a:ext cx="2582304" cy="3216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b="1" dirty="0">
                <a:solidFill>
                  <a:schemeClr val="accent1"/>
                </a:solidFill>
                <a:cs typeface="Arial" pitchFamily="34" charset="0"/>
              </a:rPr>
              <a:t>ИНДИВИДУАЛЬНЫЙ ОБРАЗОВАТЕЛЬНЫЙ МАРШРУТ</a:t>
            </a:r>
          </a:p>
          <a:p>
            <a:r>
              <a:rPr lang="ru-RU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Формируется автоматически по результатам диагностики, профиль </a:t>
            </a:r>
            <a:r>
              <a:rPr lang="ru-RU" altLang="ko-K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компетенций, выбор образовательных событий</a:t>
            </a:r>
          </a:p>
          <a:p>
            <a:endParaRPr lang="ru-RU" altLang="ko-K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9E531260-6971-4992-A23A-B18C0FF1212E}"/>
              </a:ext>
            </a:extLst>
          </p:cNvPr>
          <p:cNvSpPr txBox="1"/>
          <p:nvPr/>
        </p:nvSpPr>
        <p:spPr>
          <a:xfrm>
            <a:off x="6424074" y="4546648"/>
            <a:ext cx="2605629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sz="1600" b="1" dirty="0">
                <a:solidFill>
                  <a:srgbClr val="FF5050"/>
                </a:solidFill>
                <a:latin typeface="Arial" panose="020B0604020202020204" pitchFamily="34" charset="0"/>
                <a:cs typeface="Arial" pitchFamily="34" charset="0"/>
              </a:rPr>
              <a:t>АДРЕСНОЕ ПОВЫШЕНИЕ КВАЛИФИКАЦИИ</a:t>
            </a:r>
            <a:endParaRPr lang="ru-RU" altLang="ko-K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вариативных модулей программ ПК по результатам </a:t>
            </a:r>
          </a:p>
          <a:p>
            <a:r>
              <a:rPr lang="ru-RU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17C4A3-E063-564F-96A0-2F1B6FC874BA}"/>
              </a:ext>
            </a:extLst>
          </p:cNvPr>
          <p:cNvSpPr txBox="1"/>
          <p:nvPr/>
        </p:nvSpPr>
        <p:spPr>
          <a:xfrm>
            <a:off x="719253" y="133980"/>
            <a:ext cx="7919540" cy="117724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400" b="1" kern="50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ИНФОРМАЦИОННАЯ СИСТЕМА </a:t>
            </a:r>
          </a:p>
          <a:p>
            <a:pPr algn="ctr"/>
            <a:r>
              <a:rPr lang="ru-RU" sz="2400" b="1" kern="50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«КОНСТРУКТОР ИНДИВИДУАЛЬНОЙ ТРАЕКТОРИИ</a:t>
            </a:r>
          </a:p>
          <a:p>
            <a:pPr algn="ctr"/>
            <a:r>
              <a:rPr lang="ru-RU" sz="2400" b="1" kern="50" dirty="0" smtClean="0">
                <a:solidFill>
                  <a:schemeClr val="bg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 ПРОФЕССИОНАЛЬНОГО РОСТА»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6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задачи методической службы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4525963"/>
          </a:xfrm>
        </p:spPr>
        <p:txBody>
          <a:bodyPr/>
          <a:lstStyle/>
          <a:p>
            <a:pPr>
              <a:buSzPct val="85000"/>
              <a:buFont typeface="+mj-lt"/>
              <a:buAutoNum type="arabicPeriod"/>
            </a:pPr>
            <a:r>
              <a:rPr lang="ru-RU" sz="2000" b="1" dirty="0"/>
              <a:t>Развивать обучение школьных педагогических команд.</a:t>
            </a:r>
          </a:p>
          <a:p>
            <a:pPr>
              <a:buSzPct val="85000"/>
              <a:buFont typeface="+mj-lt"/>
              <a:buAutoNum type="arabicPeriod"/>
            </a:pPr>
            <a:r>
              <a:rPr lang="ru-RU" sz="2000" b="1" dirty="0" smtClean="0"/>
              <a:t>Расширить  </a:t>
            </a:r>
            <a:r>
              <a:rPr lang="ru-RU" sz="2000" b="1" dirty="0"/>
              <a:t>повышение квалификации педагогических работников на основе индивидуальных образовательных маршрутов.</a:t>
            </a:r>
          </a:p>
          <a:p>
            <a:pPr>
              <a:buSzPct val="85000"/>
              <a:buFont typeface="+mj-lt"/>
              <a:buAutoNum type="arabicPeriod"/>
            </a:pPr>
            <a:r>
              <a:rPr lang="ru-RU" sz="2000" b="1" dirty="0" smtClean="0"/>
              <a:t>Внедрить </a:t>
            </a:r>
            <a:r>
              <a:rPr lang="ru-RU" sz="2000" b="1" dirty="0"/>
              <a:t>совместно с администрациями ОО процедуру оценки качества деятельности педагогических работников, завершивших повышение квалификации.</a:t>
            </a:r>
          </a:p>
          <a:p>
            <a:pPr>
              <a:buSzPct val="85000"/>
              <a:buFont typeface="+mj-lt"/>
              <a:buAutoNum type="arabicPeriod"/>
            </a:pPr>
            <a:r>
              <a:rPr lang="ru-RU" sz="2000" b="1" dirty="0" smtClean="0"/>
              <a:t>Организовать </a:t>
            </a:r>
            <a:r>
              <a:rPr lang="ru-RU" sz="2000" b="1" dirty="0"/>
              <a:t>реализацию дополнительных профессиональных программ (повышения квалификации) полностью или частично в форме стажировки.</a:t>
            </a:r>
          </a:p>
          <a:p>
            <a:pPr>
              <a:buSzPct val="85000"/>
              <a:buFont typeface="+mj-lt"/>
              <a:buAutoNum type="arabicPeriod"/>
            </a:pPr>
            <a:r>
              <a:rPr lang="ru-RU" sz="2000" b="1" dirty="0" smtClean="0"/>
              <a:t>Развивать </a:t>
            </a:r>
            <a:r>
              <a:rPr lang="ru-RU" sz="2000" b="1" dirty="0"/>
              <a:t>сетевые формы сотрудничества, в том числе при реализации дополнительных профессиональных программ;</a:t>
            </a:r>
          </a:p>
          <a:p>
            <a:pPr>
              <a:buSzPct val="85000"/>
              <a:buFont typeface="+mj-lt"/>
              <a:buAutoNum type="arabicPeriod"/>
            </a:pPr>
            <a:r>
              <a:rPr lang="ru-RU" sz="2000" b="1" dirty="0" smtClean="0"/>
              <a:t>Содействовать </a:t>
            </a:r>
            <a:r>
              <a:rPr lang="ru-RU" sz="2000" b="1" dirty="0"/>
              <a:t>разработке программ наставничества, направленных на помощь молодым педагогам,  и провести мониторинг их эффективности.</a:t>
            </a:r>
          </a:p>
          <a:p>
            <a:pPr>
              <a:buSzPct val="85000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8756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savskol.ru/data/393d03f947766b8f8ec52fbb1e3b17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174968" cy="28574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016927">
            <a:off x="847381" y="3617565"/>
            <a:ext cx="77091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Позитивного настроения </a:t>
            </a:r>
            <a:endParaRPr lang="en-US" sz="4000" b="1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и результативной работы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в новом учебном году!</a:t>
            </a:r>
            <a:endParaRPr lang="ru-RU" sz="40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61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1">
      <a:majorFont>
        <a:latin typeface="Myriad Pro"/>
        <a:ea typeface=""/>
        <a:cs typeface=""/>
      </a:majorFont>
      <a:minorFont>
        <a:latin typeface="PT Sans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1625</TotalTime>
  <Words>337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Myriad Pro</vt:lpstr>
      <vt:lpstr>Wingdings</vt:lpstr>
      <vt:lpstr>PT Sans</vt:lpstr>
      <vt:lpstr>Calibri</vt:lpstr>
      <vt:lpstr>Segoe UI</vt:lpstr>
      <vt:lpstr>Wingdings 2</vt:lpstr>
      <vt:lpstr>ヒラギノ角ゴ Pro W3</vt:lpstr>
      <vt:lpstr>Segoe Print</vt:lpstr>
      <vt:lpstr>Трек</vt:lpstr>
      <vt:lpstr>Развитие системы методического сопровождения педагогических и управленческих кадров</vt:lpstr>
      <vt:lpstr>Региональная система научно-методического сопровождения педагогических работников и управленческих кадров Санкт-Петербурга</vt:lpstr>
      <vt:lpstr>Субъекты распределенной сети  методической поддержки</vt:lpstr>
      <vt:lpstr>Функции спб аппо</vt:lpstr>
      <vt:lpstr>Функции цнппм</vt:lpstr>
      <vt:lpstr>Функции имц</vt:lpstr>
      <vt:lpstr>Презентация PowerPoint</vt:lpstr>
      <vt:lpstr>задачи методической службы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реализации национальной образовательной инициативы  «Наша новая школа», итогах 2013-2014 учебного года,  летней оздоровительной кампании и готовности образовательных учреждений к новому 2014-2015 учебному году в Курортном районе Санкт-Петербурга</dc:title>
  <dc:creator>Пользователь</dc:creator>
  <cp:lastModifiedBy>Игорь Благовещенский</cp:lastModifiedBy>
  <cp:revision>323</cp:revision>
  <dcterms:created xsi:type="dcterms:W3CDTF">2014-08-12T11:27:23Z</dcterms:created>
  <dcterms:modified xsi:type="dcterms:W3CDTF">2021-08-30T08:03:31Z</dcterms:modified>
</cp:coreProperties>
</file>