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9" r:id="rId11"/>
    <p:sldId id="276" r:id="rId12"/>
    <p:sldId id="280" r:id="rId13"/>
    <p:sldId id="277" r:id="rId14"/>
    <p:sldId id="278" r:id="rId15"/>
    <p:sldId id="282" r:id="rId16"/>
    <p:sldId id="283" r:id="rId17"/>
    <p:sldId id="284" r:id="rId18"/>
    <p:sldId id="274" r:id="rId19"/>
    <p:sldId id="28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3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41DB5-91DE-409A-83EA-1135BC03E6B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811E5B0-9D47-424E-96F7-12E72367E7C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Инженерно- технологическое образование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E3713-C2C7-472F-BF8C-E37521C954A8}" type="parTrans" cxnId="{EA8DCF28-6388-4D10-8E98-071F205A2F56}">
      <dgm:prSet/>
      <dgm:spPr/>
      <dgm:t>
        <a:bodyPr/>
        <a:lstStyle/>
        <a:p>
          <a:endParaRPr lang="ru-RU"/>
        </a:p>
      </dgm:t>
    </dgm:pt>
    <dgm:pt modelId="{2C0FA286-76E1-4A9C-9D3A-A7F42366BAEB}" type="sibTrans" cxnId="{EA8DCF28-6388-4D10-8E98-071F205A2F56}">
      <dgm:prSet/>
      <dgm:spPr/>
      <dgm:t>
        <a:bodyPr/>
        <a:lstStyle/>
        <a:p>
          <a:endParaRPr lang="ru-RU"/>
        </a:p>
      </dgm:t>
    </dgm:pt>
    <dgm:pt modelId="{6924B446-E3D8-479E-8E8E-8FA05B980599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Гуманитарное</a:t>
          </a:r>
          <a:r>
            <a:rPr lang="ru-RU" sz="2200" b="1" dirty="0" smtClean="0"/>
            <a:t> 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EE8FC-6CE9-4661-B057-3ED775A9D389}" type="parTrans" cxnId="{10030FC8-F0F3-4D59-9D8F-7E1C6ABF7209}">
      <dgm:prSet/>
      <dgm:spPr/>
      <dgm:t>
        <a:bodyPr/>
        <a:lstStyle/>
        <a:p>
          <a:endParaRPr lang="ru-RU"/>
        </a:p>
      </dgm:t>
    </dgm:pt>
    <dgm:pt modelId="{60B4329C-9612-4E58-9ACA-B487C27CD870}" type="sibTrans" cxnId="{10030FC8-F0F3-4D59-9D8F-7E1C6ABF7209}">
      <dgm:prSet/>
      <dgm:spPr/>
      <dgm:t>
        <a:bodyPr/>
        <a:lstStyle/>
        <a:p>
          <a:endParaRPr lang="ru-RU"/>
        </a:p>
      </dgm:t>
    </dgm:pt>
    <dgm:pt modelId="{7FA20565-395A-4675-9809-07766C7116A2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 образование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09671-BAC9-48F3-9308-39C3081D1E3A}" type="parTrans" cxnId="{CD02FA35-635D-4AA2-8D3E-913B89EED3D8}">
      <dgm:prSet/>
      <dgm:spPr/>
      <dgm:t>
        <a:bodyPr/>
        <a:lstStyle/>
        <a:p>
          <a:endParaRPr lang="ru-RU"/>
        </a:p>
      </dgm:t>
    </dgm:pt>
    <dgm:pt modelId="{FB14B024-5C2C-4084-B19A-5F1ADF718B5D}" type="sibTrans" cxnId="{CD02FA35-635D-4AA2-8D3E-913B89EED3D8}">
      <dgm:prSet/>
      <dgm:spPr/>
      <dgm:t>
        <a:bodyPr/>
        <a:lstStyle/>
        <a:p>
          <a:endParaRPr lang="ru-RU"/>
        </a:p>
      </dgm:t>
    </dgm:pt>
    <dgm:pt modelId="{E07B8A30-4C5F-4C01-BEE9-D98E1C8214E8}" type="pres">
      <dgm:prSet presAssocID="{D9B41DB5-91DE-409A-83EA-1135BC03E6B9}" presName="arrowDiagram" presStyleCnt="0">
        <dgm:presLayoutVars>
          <dgm:chMax val="5"/>
          <dgm:dir/>
          <dgm:resizeHandles val="exact"/>
        </dgm:presLayoutVars>
      </dgm:prSet>
      <dgm:spPr/>
    </dgm:pt>
    <dgm:pt modelId="{889B6CC1-5464-4481-A37C-FE1569DD274F}" type="pres">
      <dgm:prSet presAssocID="{D9B41DB5-91DE-409A-83EA-1135BC03E6B9}" presName="arrow" presStyleLbl="bgShp" presStyleIdx="0" presStyleCnt="1" custLinFactNeighborX="-197"/>
      <dgm:spPr>
        <a:solidFill>
          <a:srgbClr val="00B0F0"/>
        </a:solidFill>
      </dgm:spPr>
    </dgm:pt>
    <dgm:pt modelId="{DA6C6B23-C648-4022-AA56-40B2734FA5CF}" type="pres">
      <dgm:prSet presAssocID="{D9B41DB5-91DE-409A-83EA-1135BC03E6B9}" presName="arrowDiagram3" presStyleCnt="0"/>
      <dgm:spPr/>
    </dgm:pt>
    <dgm:pt modelId="{6F8BF5B4-869D-46AF-90CD-9B228EAA1132}" type="pres">
      <dgm:prSet presAssocID="{B811E5B0-9D47-424E-96F7-12E72367E7CD}" presName="bullet3a" presStyleLbl="node1" presStyleIdx="0" presStyleCnt="3"/>
      <dgm:spPr>
        <a:solidFill>
          <a:srgbClr val="FFFF00"/>
        </a:solidFill>
      </dgm:spPr>
    </dgm:pt>
    <dgm:pt modelId="{96D2F4D2-613E-4CEC-B49E-FC89233789BE}" type="pres">
      <dgm:prSet presAssocID="{B811E5B0-9D47-424E-96F7-12E72367E7CD}" presName="textBox3a" presStyleLbl="revTx" presStyleIdx="0" presStyleCnt="3" custScaleX="195957" custLinFactNeighborX="60990" custLinFactNeighborY="2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A97B3-8846-432E-A747-C49A6A03193B}" type="pres">
      <dgm:prSet presAssocID="{6924B446-E3D8-479E-8E8E-8FA05B980599}" presName="bullet3b" presStyleLbl="node1" presStyleIdx="1" presStyleCnt="3"/>
      <dgm:spPr>
        <a:solidFill>
          <a:srgbClr val="FFFF00"/>
        </a:solidFill>
      </dgm:spPr>
    </dgm:pt>
    <dgm:pt modelId="{DCD21665-34BD-47A2-8F48-49757B3FF23C}" type="pres">
      <dgm:prSet presAssocID="{6924B446-E3D8-479E-8E8E-8FA05B980599}" presName="textBox3b" presStyleLbl="revTx" presStyleIdx="1" presStyleCnt="3" custScaleX="131579" custLinFactNeighborX="23026" custLinFactNeighborY="8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5C827-47C5-4763-BF3A-5266BA46014C}" type="pres">
      <dgm:prSet presAssocID="{7FA20565-395A-4675-9809-07766C7116A2}" presName="bullet3c" presStyleLbl="node1" presStyleIdx="2" presStyleCnt="3"/>
      <dgm:spPr>
        <a:solidFill>
          <a:srgbClr val="FFFF00"/>
        </a:solidFill>
      </dgm:spPr>
    </dgm:pt>
    <dgm:pt modelId="{144A5DC4-E4EA-4B78-B401-6CF94EF05B3C}" type="pres">
      <dgm:prSet presAssocID="{7FA20565-395A-4675-9809-07766C7116A2}" presName="textBox3c" presStyleLbl="revTx" presStyleIdx="2" presStyleCnt="3" custScaleX="125987" custLinFactNeighborX="27138" custLinFactNeighborY="8633">
        <dgm:presLayoutVars>
          <dgm:bulletEnabled val="1"/>
        </dgm:presLayoutVars>
      </dgm:prSet>
      <dgm:spPr/>
    </dgm:pt>
  </dgm:ptLst>
  <dgm:cxnLst>
    <dgm:cxn modelId="{8A38CE43-4359-4F6A-A57E-3AA3F57D034E}" type="presOf" srcId="{D9B41DB5-91DE-409A-83EA-1135BC03E6B9}" destId="{E07B8A30-4C5F-4C01-BEE9-D98E1C8214E8}" srcOrd="0" destOrd="0" presId="urn:microsoft.com/office/officeart/2005/8/layout/arrow2"/>
    <dgm:cxn modelId="{9ED7C9C6-C133-4398-9735-065810A428D3}" type="presOf" srcId="{7FA20565-395A-4675-9809-07766C7116A2}" destId="{144A5DC4-E4EA-4B78-B401-6CF94EF05B3C}" srcOrd="0" destOrd="0" presId="urn:microsoft.com/office/officeart/2005/8/layout/arrow2"/>
    <dgm:cxn modelId="{EA8DCF28-6388-4D10-8E98-071F205A2F56}" srcId="{D9B41DB5-91DE-409A-83EA-1135BC03E6B9}" destId="{B811E5B0-9D47-424E-96F7-12E72367E7CD}" srcOrd="0" destOrd="0" parTransId="{9C1E3713-C2C7-472F-BF8C-E37521C954A8}" sibTransId="{2C0FA286-76E1-4A9C-9D3A-A7F42366BAEB}"/>
    <dgm:cxn modelId="{F8C96C91-1F96-473B-BA14-6ED45EE795AC}" type="presOf" srcId="{6924B446-E3D8-479E-8E8E-8FA05B980599}" destId="{DCD21665-34BD-47A2-8F48-49757B3FF23C}" srcOrd="0" destOrd="0" presId="urn:microsoft.com/office/officeart/2005/8/layout/arrow2"/>
    <dgm:cxn modelId="{4F0B61F7-336A-40C3-BE4C-218B41D60571}" type="presOf" srcId="{B811E5B0-9D47-424E-96F7-12E72367E7CD}" destId="{96D2F4D2-613E-4CEC-B49E-FC89233789BE}" srcOrd="0" destOrd="0" presId="urn:microsoft.com/office/officeart/2005/8/layout/arrow2"/>
    <dgm:cxn modelId="{CD02FA35-635D-4AA2-8D3E-913B89EED3D8}" srcId="{D9B41DB5-91DE-409A-83EA-1135BC03E6B9}" destId="{7FA20565-395A-4675-9809-07766C7116A2}" srcOrd="2" destOrd="0" parTransId="{F1D09671-BAC9-48F3-9308-39C3081D1E3A}" sibTransId="{FB14B024-5C2C-4084-B19A-5F1ADF718B5D}"/>
    <dgm:cxn modelId="{10030FC8-F0F3-4D59-9D8F-7E1C6ABF7209}" srcId="{D9B41DB5-91DE-409A-83EA-1135BC03E6B9}" destId="{6924B446-E3D8-479E-8E8E-8FA05B980599}" srcOrd="1" destOrd="0" parTransId="{71EEE8FC-6CE9-4661-B057-3ED775A9D389}" sibTransId="{60B4329C-9612-4E58-9ACA-B487C27CD870}"/>
    <dgm:cxn modelId="{F82E5573-5BEA-4DE7-BC70-3104FCBC4C34}" type="presParOf" srcId="{E07B8A30-4C5F-4C01-BEE9-D98E1C8214E8}" destId="{889B6CC1-5464-4481-A37C-FE1569DD274F}" srcOrd="0" destOrd="0" presId="urn:microsoft.com/office/officeart/2005/8/layout/arrow2"/>
    <dgm:cxn modelId="{66A0E606-3E33-4EB2-9D9A-C83B34BA56E8}" type="presParOf" srcId="{E07B8A30-4C5F-4C01-BEE9-D98E1C8214E8}" destId="{DA6C6B23-C648-4022-AA56-40B2734FA5CF}" srcOrd="1" destOrd="0" presId="urn:microsoft.com/office/officeart/2005/8/layout/arrow2"/>
    <dgm:cxn modelId="{D4463A6F-A461-4124-AA0B-4F28A9888F08}" type="presParOf" srcId="{DA6C6B23-C648-4022-AA56-40B2734FA5CF}" destId="{6F8BF5B4-869D-46AF-90CD-9B228EAA1132}" srcOrd="0" destOrd="0" presId="urn:microsoft.com/office/officeart/2005/8/layout/arrow2"/>
    <dgm:cxn modelId="{78779C7A-B3DF-4A14-B1C5-81DF81DAF60F}" type="presParOf" srcId="{DA6C6B23-C648-4022-AA56-40B2734FA5CF}" destId="{96D2F4D2-613E-4CEC-B49E-FC89233789BE}" srcOrd="1" destOrd="0" presId="urn:microsoft.com/office/officeart/2005/8/layout/arrow2"/>
    <dgm:cxn modelId="{91DC2FB9-777F-4969-8363-A6133E7AB94C}" type="presParOf" srcId="{DA6C6B23-C648-4022-AA56-40B2734FA5CF}" destId="{A89A97B3-8846-432E-A747-C49A6A03193B}" srcOrd="2" destOrd="0" presId="urn:microsoft.com/office/officeart/2005/8/layout/arrow2"/>
    <dgm:cxn modelId="{D2F74DD7-6745-43F8-BFFE-DE35FB368E8E}" type="presParOf" srcId="{DA6C6B23-C648-4022-AA56-40B2734FA5CF}" destId="{DCD21665-34BD-47A2-8F48-49757B3FF23C}" srcOrd="3" destOrd="0" presId="urn:microsoft.com/office/officeart/2005/8/layout/arrow2"/>
    <dgm:cxn modelId="{237288F4-AD1F-4078-B3C5-85A7C3337A4A}" type="presParOf" srcId="{DA6C6B23-C648-4022-AA56-40B2734FA5CF}" destId="{5585C827-47C5-4763-BF3A-5266BA46014C}" srcOrd="4" destOrd="0" presId="urn:microsoft.com/office/officeart/2005/8/layout/arrow2"/>
    <dgm:cxn modelId="{F312D36B-E3D3-4056-BD91-80B5DD2F0589}" type="presParOf" srcId="{DA6C6B23-C648-4022-AA56-40B2734FA5CF}" destId="{144A5DC4-E4EA-4B78-B401-6CF94EF05B3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C4C75-5C89-4C14-93A5-BF7816641526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7AF41696-E11C-417A-8F7C-E2CD0855AF5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Современная материально-техническая база</a:t>
          </a:r>
          <a:endParaRPr lang="ru-RU" sz="2800" b="1" dirty="0">
            <a:solidFill>
              <a:srgbClr val="002060"/>
            </a:solidFill>
          </a:endParaRPr>
        </a:p>
      </dgm:t>
    </dgm:pt>
    <dgm:pt modelId="{9AE5792C-CB89-4A47-A8A6-2157543B3F67}" type="parTrans" cxnId="{62C95676-78CB-4BF7-B3F2-1040877823DB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AB807D99-3B97-403E-BB5C-D7D3C22DC54C}" type="sibTrans" cxnId="{62C95676-78CB-4BF7-B3F2-1040877823DB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A24456F2-ABBE-4F46-8B82-3AAA02EAEBF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Современная образовательная среда</a:t>
          </a:r>
          <a:endParaRPr lang="ru-RU" sz="2800" b="1" dirty="0">
            <a:solidFill>
              <a:srgbClr val="002060"/>
            </a:solidFill>
          </a:endParaRPr>
        </a:p>
      </dgm:t>
    </dgm:pt>
    <dgm:pt modelId="{52A2902C-A3A6-4A15-8F90-744029EEDA6E}" type="parTrans" cxnId="{6CC5B9F6-C5B8-49CB-A6EA-F810A5B3B1ED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6D77A540-3EAA-4714-B069-27A75CF0747C}" type="sibTrans" cxnId="{6CC5B9F6-C5B8-49CB-A6EA-F810A5B3B1ED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D0590A65-6621-42B4-AAD7-63125FA6398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Методическая база</a:t>
          </a:r>
          <a:endParaRPr lang="ru-RU" sz="2800" b="1" dirty="0">
            <a:solidFill>
              <a:srgbClr val="002060"/>
            </a:solidFill>
          </a:endParaRPr>
        </a:p>
      </dgm:t>
    </dgm:pt>
    <dgm:pt modelId="{FE18642A-49BD-4792-8E12-CA920B0AA9F9}" type="parTrans" cxnId="{7C51B6A9-4561-426F-83A7-60D18AA10B25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66CA2B76-D74C-42CD-8C7A-22F271862DC5}" type="sibTrans" cxnId="{7C51B6A9-4561-426F-83A7-60D18AA10B25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38A7D1EE-3EDE-49AE-BE08-25791455AB2B}" type="pres">
      <dgm:prSet presAssocID="{D62C4C75-5C89-4C14-93A5-BF7816641526}" presName="Name0" presStyleCnt="0">
        <dgm:presLayoutVars>
          <dgm:dir/>
          <dgm:resizeHandles val="exact"/>
        </dgm:presLayoutVars>
      </dgm:prSet>
      <dgm:spPr/>
    </dgm:pt>
    <dgm:pt modelId="{4AAAD5D1-ECFC-482B-A875-57DD04169355}" type="pres">
      <dgm:prSet presAssocID="{D62C4C75-5C89-4C14-93A5-BF7816641526}" presName="fgShape" presStyleLbl="fgShp" presStyleIdx="0" presStyleCnt="1"/>
      <dgm:spPr/>
    </dgm:pt>
    <dgm:pt modelId="{F641E10C-8F5F-451A-8209-801DE56E3728}" type="pres">
      <dgm:prSet presAssocID="{D62C4C75-5C89-4C14-93A5-BF7816641526}" presName="linComp" presStyleCnt="0"/>
      <dgm:spPr/>
    </dgm:pt>
    <dgm:pt modelId="{787CDB8A-5015-4FED-A40B-A7646EC1111B}" type="pres">
      <dgm:prSet presAssocID="{7AF41696-E11C-417A-8F7C-E2CD0855AF56}" presName="compNode" presStyleCnt="0"/>
      <dgm:spPr/>
    </dgm:pt>
    <dgm:pt modelId="{65F8D2D6-B335-41F7-8F04-2B1751A7B7E4}" type="pres">
      <dgm:prSet presAssocID="{7AF41696-E11C-417A-8F7C-E2CD0855AF56}" presName="bkgdShape" presStyleLbl="node1" presStyleIdx="0" presStyleCnt="3"/>
      <dgm:spPr/>
      <dgm:t>
        <a:bodyPr/>
        <a:lstStyle/>
        <a:p>
          <a:endParaRPr lang="ru-RU"/>
        </a:p>
      </dgm:t>
    </dgm:pt>
    <dgm:pt modelId="{9A45DA81-6CFE-4EB9-96FC-780874EBB382}" type="pres">
      <dgm:prSet presAssocID="{7AF41696-E11C-417A-8F7C-E2CD0855AF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582A3-3570-4F5A-9F50-FDF800851AD1}" type="pres">
      <dgm:prSet presAssocID="{7AF41696-E11C-417A-8F7C-E2CD0855AF56}" presName="invisiNode" presStyleLbl="node1" presStyleIdx="0" presStyleCnt="3"/>
      <dgm:spPr/>
    </dgm:pt>
    <dgm:pt modelId="{0227174A-CE6F-4C2C-8ECD-E23BF16E0C1A}" type="pres">
      <dgm:prSet presAssocID="{7AF41696-E11C-417A-8F7C-E2CD0855AF56}" presName="imagNode" presStyleLbl="fgImgPlace1" presStyleIdx="0" presStyleCnt="3"/>
      <dgm:spPr/>
    </dgm:pt>
    <dgm:pt modelId="{E745785A-12DA-498D-8808-267948E8E18D}" type="pres">
      <dgm:prSet presAssocID="{AB807D99-3B97-403E-BB5C-D7D3C22DC54C}" presName="sibTrans" presStyleLbl="sibTrans2D1" presStyleIdx="0" presStyleCnt="0"/>
      <dgm:spPr/>
    </dgm:pt>
    <dgm:pt modelId="{65782968-450B-4C89-A112-E03E501E1EEC}" type="pres">
      <dgm:prSet presAssocID="{A24456F2-ABBE-4F46-8B82-3AAA02EAEBF5}" presName="compNode" presStyleCnt="0"/>
      <dgm:spPr/>
    </dgm:pt>
    <dgm:pt modelId="{049AA7E6-1C34-4657-9D99-D5758BA5ECED}" type="pres">
      <dgm:prSet presAssocID="{A24456F2-ABBE-4F46-8B82-3AAA02EAEBF5}" presName="bkgdShape" presStyleLbl="node1" presStyleIdx="1" presStyleCnt="3"/>
      <dgm:spPr/>
      <dgm:t>
        <a:bodyPr/>
        <a:lstStyle/>
        <a:p>
          <a:endParaRPr lang="ru-RU"/>
        </a:p>
      </dgm:t>
    </dgm:pt>
    <dgm:pt modelId="{58F05318-ADF8-4A3C-ADF7-57FA9CF292FD}" type="pres">
      <dgm:prSet presAssocID="{A24456F2-ABBE-4F46-8B82-3AAA02EAEBF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07FED-13A1-465A-A1FC-28AF108F6F97}" type="pres">
      <dgm:prSet presAssocID="{A24456F2-ABBE-4F46-8B82-3AAA02EAEBF5}" presName="invisiNode" presStyleLbl="node1" presStyleIdx="1" presStyleCnt="3"/>
      <dgm:spPr/>
    </dgm:pt>
    <dgm:pt modelId="{D023D9F6-8904-44BE-B976-962AEB23C3A2}" type="pres">
      <dgm:prSet presAssocID="{A24456F2-ABBE-4F46-8B82-3AAA02EAEBF5}" presName="imagNode" presStyleLbl="fgImgPlace1" presStyleIdx="1" presStyleCnt="3"/>
      <dgm:spPr/>
    </dgm:pt>
    <dgm:pt modelId="{0496CA11-4EC3-40EC-A8AB-E68F7937DF18}" type="pres">
      <dgm:prSet presAssocID="{6D77A540-3EAA-4714-B069-27A75CF0747C}" presName="sibTrans" presStyleLbl="sibTrans2D1" presStyleIdx="0" presStyleCnt="0"/>
      <dgm:spPr/>
    </dgm:pt>
    <dgm:pt modelId="{58BCC7E2-F931-4F87-A55E-DFF41074DA4B}" type="pres">
      <dgm:prSet presAssocID="{D0590A65-6621-42B4-AAD7-63125FA6398C}" presName="compNode" presStyleCnt="0"/>
      <dgm:spPr/>
    </dgm:pt>
    <dgm:pt modelId="{EEA84957-0B67-4EEB-B96D-28F5E9AB64C9}" type="pres">
      <dgm:prSet presAssocID="{D0590A65-6621-42B4-AAD7-63125FA6398C}" presName="bkgdShape" presStyleLbl="node1" presStyleIdx="2" presStyleCnt="3"/>
      <dgm:spPr/>
      <dgm:t>
        <a:bodyPr/>
        <a:lstStyle/>
        <a:p>
          <a:endParaRPr lang="ru-RU"/>
        </a:p>
      </dgm:t>
    </dgm:pt>
    <dgm:pt modelId="{F83E3451-AD03-4115-9887-D0F702165DB3}" type="pres">
      <dgm:prSet presAssocID="{D0590A65-6621-42B4-AAD7-63125FA6398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5DD30-D4CD-4B6A-B2DD-1CE1F6BADBBC}" type="pres">
      <dgm:prSet presAssocID="{D0590A65-6621-42B4-AAD7-63125FA6398C}" presName="invisiNode" presStyleLbl="node1" presStyleIdx="2" presStyleCnt="3"/>
      <dgm:spPr/>
    </dgm:pt>
    <dgm:pt modelId="{3FAC3082-26D3-4009-98D4-D65A7AC23BDD}" type="pres">
      <dgm:prSet presAssocID="{D0590A65-6621-42B4-AAD7-63125FA6398C}" presName="imagNode" presStyleLbl="fgImgPlace1" presStyleIdx="2" presStyleCnt="3"/>
      <dgm:spPr/>
    </dgm:pt>
  </dgm:ptLst>
  <dgm:cxnLst>
    <dgm:cxn modelId="{44B3C1DE-0655-475B-A2A7-E1D5E8ECCA31}" type="presOf" srcId="{D62C4C75-5C89-4C14-93A5-BF7816641526}" destId="{38A7D1EE-3EDE-49AE-BE08-25791455AB2B}" srcOrd="0" destOrd="0" presId="urn:microsoft.com/office/officeart/2005/8/layout/hList7"/>
    <dgm:cxn modelId="{62C95676-78CB-4BF7-B3F2-1040877823DB}" srcId="{D62C4C75-5C89-4C14-93A5-BF7816641526}" destId="{7AF41696-E11C-417A-8F7C-E2CD0855AF56}" srcOrd="0" destOrd="0" parTransId="{9AE5792C-CB89-4A47-A8A6-2157543B3F67}" sibTransId="{AB807D99-3B97-403E-BB5C-D7D3C22DC54C}"/>
    <dgm:cxn modelId="{AE38F828-2402-48C5-ADAF-D05BEDF88F5A}" type="presOf" srcId="{D0590A65-6621-42B4-AAD7-63125FA6398C}" destId="{F83E3451-AD03-4115-9887-D0F702165DB3}" srcOrd="1" destOrd="0" presId="urn:microsoft.com/office/officeart/2005/8/layout/hList7"/>
    <dgm:cxn modelId="{67FFC8D8-737F-4BEB-9C41-509B9B46DD7A}" type="presOf" srcId="{6D77A540-3EAA-4714-B069-27A75CF0747C}" destId="{0496CA11-4EC3-40EC-A8AB-E68F7937DF18}" srcOrd="0" destOrd="0" presId="urn:microsoft.com/office/officeart/2005/8/layout/hList7"/>
    <dgm:cxn modelId="{9AA02625-E858-4DD3-B506-4082E8C8A025}" type="presOf" srcId="{A24456F2-ABBE-4F46-8B82-3AAA02EAEBF5}" destId="{58F05318-ADF8-4A3C-ADF7-57FA9CF292FD}" srcOrd="1" destOrd="0" presId="urn:microsoft.com/office/officeart/2005/8/layout/hList7"/>
    <dgm:cxn modelId="{6CC5B9F6-C5B8-49CB-A6EA-F810A5B3B1ED}" srcId="{D62C4C75-5C89-4C14-93A5-BF7816641526}" destId="{A24456F2-ABBE-4F46-8B82-3AAA02EAEBF5}" srcOrd="1" destOrd="0" parTransId="{52A2902C-A3A6-4A15-8F90-744029EEDA6E}" sibTransId="{6D77A540-3EAA-4714-B069-27A75CF0747C}"/>
    <dgm:cxn modelId="{4D6B5B2C-4F0F-43F3-A845-30D19C3C58DE}" type="presOf" srcId="{D0590A65-6621-42B4-AAD7-63125FA6398C}" destId="{EEA84957-0B67-4EEB-B96D-28F5E9AB64C9}" srcOrd="0" destOrd="0" presId="urn:microsoft.com/office/officeart/2005/8/layout/hList7"/>
    <dgm:cxn modelId="{AFD911F1-7C54-4531-B29D-D975AD95D075}" type="presOf" srcId="{7AF41696-E11C-417A-8F7C-E2CD0855AF56}" destId="{65F8D2D6-B335-41F7-8F04-2B1751A7B7E4}" srcOrd="0" destOrd="0" presId="urn:microsoft.com/office/officeart/2005/8/layout/hList7"/>
    <dgm:cxn modelId="{9E57916C-4FC1-4143-9E23-BB04ACDCA34C}" type="presOf" srcId="{AB807D99-3B97-403E-BB5C-D7D3C22DC54C}" destId="{E745785A-12DA-498D-8808-267948E8E18D}" srcOrd="0" destOrd="0" presId="urn:microsoft.com/office/officeart/2005/8/layout/hList7"/>
    <dgm:cxn modelId="{08B22362-EDB2-4957-82F1-A26B0EA1789B}" type="presOf" srcId="{7AF41696-E11C-417A-8F7C-E2CD0855AF56}" destId="{9A45DA81-6CFE-4EB9-96FC-780874EBB382}" srcOrd="1" destOrd="0" presId="urn:microsoft.com/office/officeart/2005/8/layout/hList7"/>
    <dgm:cxn modelId="{F883DA28-83AA-49B1-AD87-371294FA8027}" type="presOf" srcId="{A24456F2-ABBE-4F46-8B82-3AAA02EAEBF5}" destId="{049AA7E6-1C34-4657-9D99-D5758BA5ECED}" srcOrd="0" destOrd="0" presId="urn:microsoft.com/office/officeart/2005/8/layout/hList7"/>
    <dgm:cxn modelId="{7C51B6A9-4561-426F-83A7-60D18AA10B25}" srcId="{D62C4C75-5C89-4C14-93A5-BF7816641526}" destId="{D0590A65-6621-42B4-AAD7-63125FA6398C}" srcOrd="2" destOrd="0" parTransId="{FE18642A-49BD-4792-8E12-CA920B0AA9F9}" sibTransId="{66CA2B76-D74C-42CD-8C7A-22F271862DC5}"/>
    <dgm:cxn modelId="{DDC29E6A-DC5C-4528-AE16-83EB6BF0C522}" type="presParOf" srcId="{38A7D1EE-3EDE-49AE-BE08-25791455AB2B}" destId="{4AAAD5D1-ECFC-482B-A875-57DD04169355}" srcOrd="0" destOrd="0" presId="urn:microsoft.com/office/officeart/2005/8/layout/hList7"/>
    <dgm:cxn modelId="{6DAFF155-D0CF-4002-B9BF-AD44231615C7}" type="presParOf" srcId="{38A7D1EE-3EDE-49AE-BE08-25791455AB2B}" destId="{F641E10C-8F5F-451A-8209-801DE56E3728}" srcOrd="1" destOrd="0" presId="urn:microsoft.com/office/officeart/2005/8/layout/hList7"/>
    <dgm:cxn modelId="{46C9A314-6D12-48A5-832A-7F4EA63A676A}" type="presParOf" srcId="{F641E10C-8F5F-451A-8209-801DE56E3728}" destId="{787CDB8A-5015-4FED-A40B-A7646EC1111B}" srcOrd="0" destOrd="0" presId="urn:microsoft.com/office/officeart/2005/8/layout/hList7"/>
    <dgm:cxn modelId="{287A2779-A86B-49BB-BA6D-B0200FE05E05}" type="presParOf" srcId="{787CDB8A-5015-4FED-A40B-A7646EC1111B}" destId="{65F8D2D6-B335-41F7-8F04-2B1751A7B7E4}" srcOrd="0" destOrd="0" presId="urn:microsoft.com/office/officeart/2005/8/layout/hList7"/>
    <dgm:cxn modelId="{57696068-920A-4901-83F0-BFDECBA063C1}" type="presParOf" srcId="{787CDB8A-5015-4FED-A40B-A7646EC1111B}" destId="{9A45DA81-6CFE-4EB9-96FC-780874EBB382}" srcOrd="1" destOrd="0" presId="urn:microsoft.com/office/officeart/2005/8/layout/hList7"/>
    <dgm:cxn modelId="{0F644D80-C0AE-4BF0-B102-B6278BAE7EBA}" type="presParOf" srcId="{787CDB8A-5015-4FED-A40B-A7646EC1111B}" destId="{E98582A3-3570-4F5A-9F50-FDF800851AD1}" srcOrd="2" destOrd="0" presId="urn:microsoft.com/office/officeart/2005/8/layout/hList7"/>
    <dgm:cxn modelId="{8AD09AAC-5A3C-41E4-B06A-E79FB09D23FD}" type="presParOf" srcId="{787CDB8A-5015-4FED-A40B-A7646EC1111B}" destId="{0227174A-CE6F-4C2C-8ECD-E23BF16E0C1A}" srcOrd="3" destOrd="0" presId="urn:microsoft.com/office/officeart/2005/8/layout/hList7"/>
    <dgm:cxn modelId="{860B261B-2DF0-44D0-B70C-C784F182A581}" type="presParOf" srcId="{F641E10C-8F5F-451A-8209-801DE56E3728}" destId="{E745785A-12DA-498D-8808-267948E8E18D}" srcOrd="1" destOrd="0" presId="urn:microsoft.com/office/officeart/2005/8/layout/hList7"/>
    <dgm:cxn modelId="{11BEA8E8-FB40-4529-88BA-501D00271E56}" type="presParOf" srcId="{F641E10C-8F5F-451A-8209-801DE56E3728}" destId="{65782968-450B-4C89-A112-E03E501E1EEC}" srcOrd="2" destOrd="0" presId="urn:microsoft.com/office/officeart/2005/8/layout/hList7"/>
    <dgm:cxn modelId="{70C141D3-B59D-40D0-A6D8-2125D91B49E6}" type="presParOf" srcId="{65782968-450B-4C89-A112-E03E501E1EEC}" destId="{049AA7E6-1C34-4657-9D99-D5758BA5ECED}" srcOrd="0" destOrd="0" presId="urn:microsoft.com/office/officeart/2005/8/layout/hList7"/>
    <dgm:cxn modelId="{5E43DC57-4369-4955-AD16-606FFD14A794}" type="presParOf" srcId="{65782968-450B-4C89-A112-E03E501E1EEC}" destId="{58F05318-ADF8-4A3C-ADF7-57FA9CF292FD}" srcOrd="1" destOrd="0" presId="urn:microsoft.com/office/officeart/2005/8/layout/hList7"/>
    <dgm:cxn modelId="{A02571D9-8E78-469B-A99E-25C200B43905}" type="presParOf" srcId="{65782968-450B-4C89-A112-E03E501E1EEC}" destId="{4A607FED-13A1-465A-A1FC-28AF108F6F97}" srcOrd="2" destOrd="0" presId="urn:microsoft.com/office/officeart/2005/8/layout/hList7"/>
    <dgm:cxn modelId="{5819101B-85EF-4B07-B16F-C9AFD7DBC8ED}" type="presParOf" srcId="{65782968-450B-4C89-A112-E03E501E1EEC}" destId="{D023D9F6-8904-44BE-B976-962AEB23C3A2}" srcOrd="3" destOrd="0" presId="urn:microsoft.com/office/officeart/2005/8/layout/hList7"/>
    <dgm:cxn modelId="{74501BA0-8D54-409C-A498-6865CD043F3E}" type="presParOf" srcId="{F641E10C-8F5F-451A-8209-801DE56E3728}" destId="{0496CA11-4EC3-40EC-A8AB-E68F7937DF18}" srcOrd="3" destOrd="0" presId="urn:microsoft.com/office/officeart/2005/8/layout/hList7"/>
    <dgm:cxn modelId="{35267D4D-0392-4E85-9D6E-EE6C5EBC3958}" type="presParOf" srcId="{F641E10C-8F5F-451A-8209-801DE56E3728}" destId="{58BCC7E2-F931-4F87-A55E-DFF41074DA4B}" srcOrd="4" destOrd="0" presId="urn:microsoft.com/office/officeart/2005/8/layout/hList7"/>
    <dgm:cxn modelId="{03BB9C01-9FAE-43C9-96B2-01CE6464FE5B}" type="presParOf" srcId="{58BCC7E2-F931-4F87-A55E-DFF41074DA4B}" destId="{EEA84957-0B67-4EEB-B96D-28F5E9AB64C9}" srcOrd="0" destOrd="0" presId="urn:microsoft.com/office/officeart/2005/8/layout/hList7"/>
    <dgm:cxn modelId="{84797C05-9656-442C-96D1-8ACE217D6677}" type="presParOf" srcId="{58BCC7E2-F931-4F87-A55E-DFF41074DA4B}" destId="{F83E3451-AD03-4115-9887-D0F702165DB3}" srcOrd="1" destOrd="0" presId="urn:microsoft.com/office/officeart/2005/8/layout/hList7"/>
    <dgm:cxn modelId="{4BDAA214-518B-4A12-A1E8-26340AC0DC2E}" type="presParOf" srcId="{58BCC7E2-F931-4F87-A55E-DFF41074DA4B}" destId="{7CD5DD30-D4CD-4B6A-B2DD-1CE1F6BADBBC}" srcOrd="2" destOrd="0" presId="urn:microsoft.com/office/officeart/2005/8/layout/hList7"/>
    <dgm:cxn modelId="{9262685B-C343-4DA7-BA30-26DBD5D62F88}" type="presParOf" srcId="{58BCC7E2-F931-4F87-A55E-DFF41074DA4B}" destId="{3FAC3082-26D3-4009-98D4-D65A7AC23BD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6CC1-5464-4481-A37C-FE1569DD274F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BF5B4-869D-46AF-90CD-9B228EAA1132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2F4D2-613E-4CEC-B49E-FC89233789BE}">
      <dsp:nvSpPr>
        <dsp:cNvPr id="0" name=""/>
        <dsp:cNvSpPr/>
      </dsp:nvSpPr>
      <dsp:spPr>
        <a:xfrm>
          <a:off x="1384334" y="3950547"/>
          <a:ext cx="3711080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Инженерно- технологическое образование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4334" y="3950547"/>
        <a:ext cx="3711080" cy="1468120"/>
      </dsp:txXfrm>
    </dsp:sp>
    <dsp:sp modelId="{A89A97B3-8846-432E-A747-C49A6A03193B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21665-34BD-47A2-8F48-49757B3FF23C}">
      <dsp:nvSpPr>
        <dsp:cNvPr id="0" name=""/>
        <dsp:cNvSpPr/>
      </dsp:nvSpPr>
      <dsp:spPr>
        <a:xfrm>
          <a:off x="3229803" y="2655147"/>
          <a:ext cx="2566737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Гуманитарное</a:t>
          </a:r>
          <a:r>
            <a:rPr lang="ru-RU" sz="2200" b="1" kern="1200" dirty="0" smtClean="0"/>
            <a:t> 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9803" y="2655147"/>
        <a:ext cx="2566737" cy="2763519"/>
      </dsp:txXfrm>
    </dsp:sp>
    <dsp:sp modelId="{5585C827-47C5-4763-BF3A-5266BA46014C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A5DC4-E4EA-4B78-B401-6CF94EF05B3C}">
      <dsp:nvSpPr>
        <dsp:cNvPr id="0" name=""/>
        <dsp:cNvSpPr/>
      </dsp:nvSpPr>
      <dsp:spPr>
        <a:xfrm>
          <a:off x="5670346" y="1888067"/>
          <a:ext cx="2457653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 образование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0346" y="1888067"/>
        <a:ext cx="2457653" cy="353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2D6-B335-41F7-8F04-2B1751A7B7E4}">
      <dsp:nvSpPr>
        <dsp:cNvPr id="0" name=""/>
        <dsp:cNvSpPr/>
      </dsp:nvSpPr>
      <dsp:spPr>
        <a:xfrm>
          <a:off x="2170" y="0"/>
          <a:ext cx="3376510" cy="54186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Современная материально-техническая база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2170" y="2167466"/>
        <a:ext cx="3376510" cy="2167466"/>
      </dsp:txXfrm>
    </dsp:sp>
    <dsp:sp modelId="{0227174A-CE6F-4C2C-8ECD-E23BF16E0C1A}">
      <dsp:nvSpPr>
        <dsp:cNvPr id="0" name=""/>
        <dsp:cNvSpPr/>
      </dsp:nvSpPr>
      <dsp:spPr>
        <a:xfrm>
          <a:off x="788217" y="325120"/>
          <a:ext cx="1804416" cy="180441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AA7E6-1C34-4657-9D99-D5758BA5ECED}">
      <dsp:nvSpPr>
        <dsp:cNvPr id="0" name=""/>
        <dsp:cNvSpPr/>
      </dsp:nvSpPr>
      <dsp:spPr>
        <a:xfrm>
          <a:off x="3479976" y="0"/>
          <a:ext cx="3376510" cy="5418667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Современная образовательная среда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3479976" y="2167466"/>
        <a:ext cx="3376510" cy="2167466"/>
      </dsp:txXfrm>
    </dsp:sp>
    <dsp:sp modelId="{D023D9F6-8904-44BE-B976-962AEB23C3A2}">
      <dsp:nvSpPr>
        <dsp:cNvPr id="0" name=""/>
        <dsp:cNvSpPr/>
      </dsp:nvSpPr>
      <dsp:spPr>
        <a:xfrm>
          <a:off x="4266023" y="325120"/>
          <a:ext cx="1804416" cy="1804416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84957-0B67-4EEB-B96D-28F5E9AB64C9}">
      <dsp:nvSpPr>
        <dsp:cNvPr id="0" name=""/>
        <dsp:cNvSpPr/>
      </dsp:nvSpPr>
      <dsp:spPr>
        <a:xfrm>
          <a:off x="6957782" y="0"/>
          <a:ext cx="3376510" cy="5418667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Методическая база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6957782" y="2167466"/>
        <a:ext cx="3376510" cy="2167466"/>
      </dsp:txXfrm>
    </dsp:sp>
    <dsp:sp modelId="{3FAC3082-26D3-4009-98D4-D65A7AC23BDD}">
      <dsp:nvSpPr>
        <dsp:cNvPr id="0" name=""/>
        <dsp:cNvSpPr/>
      </dsp:nvSpPr>
      <dsp:spPr>
        <a:xfrm>
          <a:off x="7743830" y="325120"/>
          <a:ext cx="1804416" cy="1804416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AD5D1-ECFC-482B-A875-57DD04169355}">
      <dsp:nvSpPr>
        <dsp:cNvPr id="0" name=""/>
        <dsp:cNvSpPr/>
      </dsp:nvSpPr>
      <dsp:spPr>
        <a:xfrm>
          <a:off x="413458" y="4334933"/>
          <a:ext cx="9509546" cy="81280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3C11B-919E-4691-9002-AA1A8E144929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794DF-7BD5-4425-AC21-E3820702D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73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21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8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37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6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5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Сетевое </a:t>
            </a:r>
            <a:r>
              <a:rPr lang="ru-RU" dirty="0" err="1" smtClean="0"/>
              <a:t>взимодействие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9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нацпроекты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9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Школа нет денег </a:t>
            </a:r>
            <a:r>
              <a:rPr lang="ru-RU" dirty="0" err="1" smtClean="0"/>
              <a:t>грнт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0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7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3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1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38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94DF-7BD5-4425-AC21-E3820702D5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5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4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8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4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5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0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5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2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6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F7AA-028C-4D27-9A38-ECA64EBB2425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E080-25CF-4541-8D01-F7737874B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6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:\Users\Пользователь\Desktop\Семинар\логотип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223995"/>
            <a:ext cx="3739647" cy="1861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0666" y="1623361"/>
            <a:ext cx="10459453" cy="523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ПРОФИЛЬНОГО ОБУЧЕНИЯ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ЭФФЕКТИВНЫЙ СПОСОБ УЧЕТА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СКЛОННОСТЕЙ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СПОСОБНОСТЕЙ ОБУЧАЧЮЩИХСЯ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ИХ НАМЕРЕНИЯМИ В ОТНОШЕНИИ ПРОДОЛЖЕНИЯ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solidFill>
                <a:srgbClr val="002060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СОШ № 324 Курортного района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5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0230" y="264253"/>
            <a:ext cx="104594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балл (ЕГЭ)</a:t>
            </a:r>
            <a:endParaRPr lang="ru-RU" sz="36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0140" y="1510748"/>
            <a:ext cx="10859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русскому языку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98 - 100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математике (профильный уровень)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84 - 88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80 - 97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93-95</a:t>
            </a:r>
          </a:p>
        </p:txBody>
      </p:sp>
    </p:spTree>
    <p:extLst>
      <p:ext uri="{BB962C8B-B14F-4D97-AF65-F5344CB8AC3E}">
        <p14:creationId xmlns:p14="http://schemas.microsoft.com/office/powerpoint/2010/main" val="12569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6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0230" y="264253"/>
            <a:ext cx="104594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(ЕГЭ)</a:t>
            </a:r>
            <a:endParaRPr lang="ru-RU" sz="36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59293" y="1510748"/>
            <a:ext cx="9933994" cy="4755237"/>
            <a:chOff x="399316" y="1480006"/>
            <a:chExt cx="5748449" cy="285345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9316" y="1497496"/>
              <a:ext cx="5715173" cy="27299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/>
            <a:srcRect l="49597"/>
            <a:stretch/>
          </p:blipFill>
          <p:spPr>
            <a:xfrm>
              <a:off x="450573" y="1480006"/>
              <a:ext cx="5697192" cy="2853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8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5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0230" y="264253"/>
            <a:ext cx="104594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Выпускники</a:t>
            </a:r>
            <a:endParaRPr lang="ru-RU" sz="36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0140" y="1510748"/>
            <a:ext cx="10859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(100%) поступили в ВУЗы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17 по техническому направлению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80 %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медалистов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6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0231" y="105012"/>
            <a:ext cx="104594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(ВПР физика 11 класс)</a:t>
            </a:r>
            <a:endParaRPr lang="ru-RU" sz="36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49329"/>
          <a:stretch/>
        </p:blipFill>
        <p:spPr>
          <a:xfrm>
            <a:off x="1132013" y="1638622"/>
            <a:ext cx="10177671" cy="49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6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0231" y="105012"/>
            <a:ext cx="104594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(административный контроль)</a:t>
            </a:r>
            <a:endParaRPr lang="ru-RU" sz="36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3725"/>
          <a:stretch/>
        </p:blipFill>
        <p:spPr>
          <a:xfrm>
            <a:off x="433263" y="2747412"/>
            <a:ext cx="11293388" cy="28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5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0230" y="264253"/>
            <a:ext cx="104594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Кадры</a:t>
            </a:r>
            <a:endParaRPr lang="ru-RU" sz="36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4130" t="24927" r="20979" b="23865"/>
          <a:stretch/>
        </p:blipFill>
        <p:spPr>
          <a:xfrm>
            <a:off x="1064008" y="1200525"/>
            <a:ext cx="10031895" cy="526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7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5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0229" y="73189"/>
            <a:ext cx="104594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Внеурочная деятельность</a:t>
            </a:r>
            <a:endParaRPr lang="ru-RU" sz="36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6BD206C9-B0C0-4956-B504-3DCD3911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90" y="923137"/>
            <a:ext cx="3759772" cy="250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F4F15A4-FA19-4B72-82AE-4BF865074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91" y="927566"/>
            <a:ext cx="3769907" cy="251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669D5836-4388-4BB6-B759-97F644836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3"/>
          <a:stretch/>
        </p:blipFill>
        <p:spPr bwMode="auto">
          <a:xfrm>
            <a:off x="1528490" y="3767002"/>
            <a:ext cx="3759772" cy="273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G_40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9955" y="3738276"/>
            <a:ext cx="3967053" cy="264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3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5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0230" y="264253"/>
            <a:ext cx="104594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36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08C36BE-A53E-471C-923D-CF84E8E0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F7FD"/>
              </a:clrFrom>
              <a:clrTo>
                <a:srgbClr val="F0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5" y="1507821"/>
            <a:ext cx="6395967" cy="436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1F35350B-372F-4004-9B7D-15B8153E8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96" y="3644563"/>
            <a:ext cx="3761112" cy="242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42CD8F-E0FC-46D7-BC1C-4A0E8A1F7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3464"/>
          <a:stretch/>
        </p:blipFill>
        <p:spPr bwMode="auto">
          <a:xfrm>
            <a:off x="7665896" y="532282"/>
            <a:ext cx="3834452" cy="288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7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0" y="782685"/>
            <a:ext cx="4623422" cy="412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55" y="1895061"/>
            <a:ext cx="6390715" cy="412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6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7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75861" y="463826"/>
            <a:ext cx="1049572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«Образовательная перспектива»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интеграции образовательных ресурсов с целью обеспечения профессионального самоопределения школьников»</a:t>
            </a:r>
          </a:p>
          <a:p>
            <a:endParaRPr lang="ru-RU" dirty="0"/>
          </a:p>
        </p:txBody>
      </p:sp>
      <p:pic>
        <p:nvPicPr>
          <p:cNvPr id="14338" name="Picture 2" descr="https://www.324school.spb.ru/grant/14072022/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6409" r="16928" b="7359"/>
          <a:stretch/>
        </p:blipFill>
        <p:spPr bwMode="auto">
          <a:xfrm>
            <a:off x="7407964" y="2398847"/>
            <a:ext cx="4076533" cy="38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5861" y="290472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 – создание современной высокотехнологичной образовательной среды для интеграции образовательных ресурсов с целью реализации профильного обучения школьников.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861" y="5508025"/>
            <a:ext cx="681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Открытие 10 гуманитарно-технологического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7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3896597"/>
              </p:ext>
            </p:extLst>
          </p:nvPr>
        </p:nvGraphicFramePr>
        <p:xfrm>
          <a:off x="2015958" y="4469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92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7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Создатели логотипа Петербурга считают адекватной заработанную сумму в 7 млн  рублей - Подъё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26" y="263736"/>
            <a:ext cx="8530263" cy="451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анкт-Петербургский государственный университет телекоммуникаций им. проф.  М.А.Бонч-Бруевич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07" y="4874878"/>
            <a:ext cx="3648742" cy="18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Фирменный стиль СПбГЭТУ «ЛЭТИ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7" y="4874879"/>
            <a:ext cx="3359364" cy="18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Моя страна - моя Россия» - В Санкт-Петербурге проводится региональный этап  конкурса &quot;Моя страна - моя Россия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31" y="5016714"/>
            <a:ext cx="4524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7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35976" y="273174"/>
            <a:ext cx="9887963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Предметная область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«Математика и информатика»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2138F6D6-94AD-4ECD-9839-CFDE1DCD0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7"/>
          <a:stretch/>
        </p:blipFill>
        <p:spPr bwMode="auto">
          <a:xfrm>
            <a:off x="907699" y="1537281"/>
            <a:ext cx="4455227" cy="378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Пользователь\Downloads\uchVcUrXVDQ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58" y="2518611"/>
            <a:ext cx="5079380" cy="366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7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65331" y="322031"/>
            <a:ext cx="3384646" cy="3243239"/>
            <a:chOff x="7852563" y="2687192"/>
            <a:chExt cx="3553374" cy="3553374"/>
          </a:xfrm>
        </p:grpSpPr>
        <p:sp>
          <p:nvSpPr>
            <p:cNvPr id="4" name="Овал 3"/>
            <p:cNvSpPr/>
            <p:nvPr/>
          </p:nvSpPr>
          <p:spPr>
            <a:xfrm>
              <a:off x="7852563" y="2803427"/>
              <a:ext cx="3553374" cy="34371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s://adtspb.ru/logo-snippe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2563" y="2687192"/>
              <a:ext cx="3553374" cy="3553374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4402875" y="38194"/>
            <a:ext cx="5711310" cy="3390805"/>
            <a:chOff x="1207145" y="565389"/>
            <a:chExt cx="4703890" cy="2646972"/>
          </a:xfrm>
        </p:grpSpPr>
        <p:sp>
          <p:nvSpPr>
            <p:cNvPr id="10" name="Овал 9"/>
            <p:cNvSpPr/>
            <p:nvPr/>
          </p:nvSpPr>
          <p:spPr>
            <a:xfrm>
              <a:off x="2534652" y="755736"/>
              <a:ext cx="1876927" cy="16666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Департамент образования и науки Костромской области - Kvan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145" y="565389"/>
              <a:ext cx="4703890" cy="2646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Сетевое взаимодействие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7"/>
          <a:stretch/>
        </p:blipFill>
        <p:spPr bwMode="auto">
          <a:xfrm>
            <a:off x="6818821" y="2214689"/>
            <a:ext cx="4907180" cy="46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Фирменный стиль СПбГЭТУ «ЛЭТИ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69" y="3751072"/>
            <a:ext cx="4132991" cy="23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7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 descr="Национальный проект «Образование» | Институт развития образования Кировской  област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" b="8811"/>
          <a:stretch/>
        </p:blipFill>
        <p:spPr bwMode="auto">
          <a:xfrm>
            <a:off x="545876" y="697028"/>
            <a:ext cx="11058056" cy="5504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7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54891605"/>
              </p:ext>
            </p:extLst>
          </p:nvPr>
        </p:nvGraphicFramePr>
        <p:xfrm>
          <a:off x="909052" y="719665"/>
          <a:ext cx="103364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В Торбеевском районе создается современная цифровая образовательная среда |  &quot;Вечерний Саранск Mедиа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84" y="927652"/>
            <a:ext cx="2667000" cy="22969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ООО &quot;Промышленная академия Седин&quot; Нормативно - методическая баз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05" y="927652"/>
            <a:ext cx="2504661" cy="2202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Материально-техническое обеспечение и оснащённость образовательного процесс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8" y="1163148"/>
            <a:ext cx="3433803" cy="18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7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69" y="3428999"/>
            <a:ext cx="4343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Гранты на закупку современных средств обучения получат 66 петербургских шко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3" y="3439060"/>
            <a:ext cx="5985289" cy="299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редпрофильный &quot;инженерный&quot; 7а класс: занятия в Академии цифровых технологи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3" y="391093"/>
            <a:ext cx="4400515" cy="293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В 2020 году более 100 школ и лагерей получат гранты на образовательные  проекты в области математики и информатик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0" b="7078"/>
          <a:stretch/>
        </p:blipFill>
        <p:spPr bwMode="auto">
          <a:xfrm>
            <a:off x="5438324" y="397565"/>
            <a:ext cx="5920445" cy="293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667" y="223996"/>
            <a:ext cx="11778582" cy="6410007"/>
          </a:xfrm>
          <a:prstGeom prst="round2Diag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0231" y="532011"/>
            <a:ext cx="1045945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 выбору, внеурочная деятельность,  программы дополнительного образования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взаимодействие (кадровое, материально-техническое, организационное)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образования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215</Words>
  <Application>Microsoft Office PowerPoint</Application>
  <PresentationFormat>Широкоэкранный</PresentationFormat>
  <Paragraphs>66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2022-08-25T18:50:21Z</dcterms:created>
  <dcterms:modified xsi:type="dcterms:W3CDTF">2022-08-29T13:44:55Z</dcterms:modified>
</cp:coreProperties>
</file>