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Титул" id="{ADAE4563-5EC7-47ED-B9E0-83657110F3A5}">
          <p14:sldIdLst>
            <p14:sldId id="256"/>
          </p14:sldIdLst>
        </p14:section>
        <p14:section name="Стратегия восп - приоритетеы" id="{2CCBFABB-7B00-49C3-A5F9-9D0D8E175EA2}">
          <p14:sldIdLst>
            <p14:sldId id="257"/>
          </p14:sldIdLst>
        </p14:section>
        <p14:section name="Церемония" id="{6C8B08D8-4095-4E81-9A21-86341527BEFB}">
          <p14:sldIdLst>
            <p14:sldId id="258"/>
          </p14:sldIdLst>
        </p14:section>
        <p14:section name="Работа с родителям" id="{5988C9F4-6CAB-48C2-8CCC-4E36902FBE98}">
          <p14:sldIdLst>
            <p14:sldId id="259"/>
          </p14:sldIdLst>
        </p14:section>
        <p14:section name="Разговоры о важном - темы" id="{BE657011-F0AE-4406-9B73-0ADB472A126F}">
          <p14:sldIdLst>
            <p14:sldId id="260"/>
          </p14:sldIdLst>
        </p14:section>
        <p14:section name="Рабочие программы - целевой раздел" id="{D9384E58-CC97-4AF6-9F68-4190DF2716E5}">
          <p14:sldIdLst>
            <p14:sldId id="261"/>
          </p14:sldIdLst>
        </p14:section>
        <p14:section name="Рабочие программы - целевые ориентиры" id="{77B8A31A-2509-4A9C-8FBC-10978E6BD545}">
          <p14:sldIdLst>
            <p14:sldId id="262"/>
          </p14:sldIdLst>
        </p14:section>
        <p14:section name="Важность воспитания" id="{D7ED588E-AFED-406B-8076-C048AD231CD3}">
          <p14:sldIdLst>
            <p14:sldId id="263"/>
          </p14:sldIdLst>
        </p14:section>
        <p14:section name="Спасибо за внимание" id="{2F21F1F2-C35F-401A-8ED9-ACBE5820E018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51" autoAdjust="0"/>
    <p:restoredTop sz="94660"/>
  </p:normalViewPr>
  <p:slideViewPr>
    <p:cSldViewPr snapToGrid="0">
      <p:cViewPr>
        <p:scale>
          <a:sx n="92" d="100"/>
          <a:sy n="92" d="100"/>
        </p:scale>
        <p:origin x="-149" y="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45660A-A626-EA9A-E167-E8E991A4D4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F79EEC9-93EF-E7C9-B8F3-3B9E89696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AA1D6A8-58FA-9D35-DD0E-2B3C87DF7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95A1C-5207-4E95-AC63-FC9550498F47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95B8B66-3C50-81EE-35F1-C78683CD0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ED7AB70-D9D9-8629-64E1-E452A9734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FEAC-460B-4051-9D06-4ECE6CFDB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50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9580E4-71D2-BB9B-E5FD-46AA6C73A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DB1AA9F-34E3-7909-95F6-BD73DC2A6E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AD61A24-8FE0-CE97-2D26-E72F47A62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95A1C-5207-4E95-AC63-FC9550498F47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65529FD-54CE-EBB0-0AE6-64212888A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2CD8942-4844-B112-29CD-77248F018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FEAC-460B-4051-9D06-4ECE6CFDB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00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BCE873A-EB8E-5692-63BD-9F376B3B8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FC08226-CC60-1BC8-05C7-0301AE754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A4750D5-0858-53C0-7B86-EE474BA6F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95A1C-5207-4E95-AC63-FC9550498F47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854388B-D728-BA95-1A01-0FB043B67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A4442CC-E02B-5096-9993-7BF260552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FEAC-460B-4051-9D06-4ECE6CFDB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00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88" y="2166364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3913632"/>
            <a:ext cx="11506200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95A1C-5207-4E95-AC63-FC9550498F47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FEAC-460B-4051-9D06-4ECE6CFDB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15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95A1C-5207-4E95-AC63-FC9550498F47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FEAC-460B-4051-9D06-4ECE6CFDB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13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67128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3212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C95A1C-5207-4E95-AC63-FC9550498F47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5CFEAC-460B-4051-9D06-4ECE6CFDB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452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95A1C-5207-4E95-AC63-FC9550498F47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FEAC-460B-4051-9D06-4ECE6CFDB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0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95A1C-5207-4E95-AC63-FC9550498F47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FEAC-460B-4051-9D06-4ECE6CFDB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57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95A1C-5207-4E95-AC63-FC9550498F47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FEAC-460B-4051-9D06-4ECE6CFDB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97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95A1C-5207-4E95-AC63-FC9550498F47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FEAC-460B-4051-9D06-4ECE6CFDB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45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95A1C-5207-4E95-AC63-FC9550498F47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FEAC-460B-4051-9D06-4ECE6CFDB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83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A89068-B9AB-2306-B2A7-2C7715BCD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3F5320C-B7AF-8DC2-42DC-89D31BDF2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52A6CD7-C6B9-30C1-0541-E7C416DD2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95A1C-5207-4E95-AC63-FC9550498F47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A539CA2-35A0-6E54-2291-4484F3AB3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19FC8F2-3A05-7C40-3A53-9B355CFF1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FEAC-460B-4051-9D06-4ECE6CFDB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64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95A1C-5207-4E95-AC63-FC9550498F47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FEAC-460B-4051-9D06-4ECE6CFDB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44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95A1C-5207-4E95-AC63-FC9550498F47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FEAC-460B-4051-9D06-4ECE6CFDB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46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42C95A1C-5207-4E95-AC63-FC9550498F47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335CFEAC-460B-4051-9D06-4ECE6CFDB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88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634DE2-B2B9-26E3-A39F-DFAF71D8B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7744FC1-3064-3D43-C89A-95E3C60C8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53DF333-9CF1-1F8D-6F47-CA51004C0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95A1C-5207-4E95-AC63-FC9550498F47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D3C9D75-78D7-142E-0A9D-0A38A2CDB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3B25291-5FD0-4EFC-6E47-F4265848D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FEAC-460B-4051-9D06-4ECE6CFDB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38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5636CF-DC4E-92A8-860F-5A6BB79CB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BE462F3-FF9F-9F3F-A1DD-94E74B1F0B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790886F-BD8B-8B81-7508-56A81C5C3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A058C93-52D2-CA68-1574-3DAC36A1B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95A1C-5207-4E95-AC63-FC9550498F47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70F5B45-AFF3-7248-B036-E258BF134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4F35D1D-81E2-9C22-872C-724C64370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FEAC-460B-4051-9D06-4ECE6CFDB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41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418E2D-7DCD-8AF5-DF38-141C5216A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201598F-0614-FA92-B32A-55B577D5F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6BB6BFC-6DC4-94B2-02E0-0511C83343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305BC89-D174-DFBD-766B-11FD476DA0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725A27B-92C5-57F3-F942-B67C643E50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BA4072A-EEC7-082F-74C3-5C61CA916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95A1C-5207-4E95-AC63-FC9550498F47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BA67D7D-1001-5B43-4E5C-5C0DFDB06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EBFB2AC-F6CF-7010-FC1A-82487CFF7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FEAC-460B-4051-9D06-4ECE6CFDB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33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B63C66-612F-FEDD-BC90-8BF810C30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AD7A51F-5E62-A985-0314-E1E12C7FA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95A1C-5207-4E95-AC63-FC9550498F47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87505FE-A483-2699-F206-6E2F825E2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340F3F0-4260-6A81-5D3B-21E6E16E1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FEAC-460B-4051-9D06-4ECE6CFDB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96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FDF8E5D-9F01-7F1C-02DE-78F1499D5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95A1C-5207-4E95-AC63-FC9550498F47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9CD5C80-4CE6-C2F2-62C9-DBFFE11D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829D790-4D2F-99F3-F85F-AD685528D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FEAC-460B-4051-9D06-4ECE6CFDB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55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7958FE-4D68-DB5C-C6C5-38F7939ED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18E9F0F-FD01-9782-0376-1D808785D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80CEC8C-73A1-0F8F-0873-2FD164799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2344F64-DD11-4E63-0157-30AC0C98C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95A1C-5207-4E95-AC63-FC9550498F47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73DDC6A-191E-8A84-3F69-C0D4B3E9B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0979E69-A9BC-09FA-4C75-95F6D9C7C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FEAC-460B-4051-9D06-4ECE6CFDB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59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67952C-61D6-2ACD-9441-C91FD8F03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9681512-D223-144D-BA2F-585F37CC41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6013C7D-FF31-CDD6-8018-E0DB7CC59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715EF68-55A8-CF3A-8ADE-EE3E19D98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95A1C-5207-4E95-AC63-FC9550498F47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4AAF3E9-3047-A6D9-86B3-B9DB56083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CF475B5-F6CC-F8B6-6049-3788A0E00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FEAC-460B-4051-9D06-4ECE6CFDB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74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5A66AB-9354-29D3-1A2B-B4C4268E5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F53CEEA-D165-C5E4-40E5-5D9E45413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D9CE554-0755-EA0A-568A-38777993C9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95A1C-5207-4E95-AC63-FC9550498F47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EB8D969-E6C2-2459-A16B-3CB01F790F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C547475-A2EB-44E4-394D-B0AE1153AD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CFEAC-460B-4051-9D06-4ECE6CFDB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32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42C95A1C-5207-4E95-AC63-FC9550498F47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35CFEAC-460B-4051-9D06-4ECE6CFDB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6461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CCA837-9EFD-D296-E423-7F3C527B17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Новые формы воспитательной работы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E91F7B7-1FCC-0B6C-46D7-FB554D75E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9767" y="5303838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ru-RU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директор ГБУ ДО ЗДДТ </a:t>
            </a:r>
          </a:p>
          <a:p>
            <a:pPr algn="r"/>
            <a:r>
              <a:rPr lang="ru-RU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Курортного района Санкт-Петербурга</a:t>
            </a:r>
          </a:p>
          <a:p>
            <a:pPr algn="r"/>
            <a:r>
              <a:rPr lang="ru-RU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Пантелеева Альбина Евгеньевна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93EFE88-FDE3-2D3C-3A56-43D3C12CA9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5466" y="5058303"/>
            <a:ext cx="1532467" cy="153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4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2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95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388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4000" r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859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870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493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525DACE-399F-4149-2558-CC1F40859506}"/>
              </a:ext>
            </a:extLst>
          </p:cNvPr>
          <p:cNvSpPr txBox="1">
            <a:spLocks/>
          </p:cNvSpPr>
          <p:nvPr/>
        </p:nvSpPr>
        <p:spPr>
          <a:xfrm>
            <a:off x="331595" y="1013192"/>
            <a:ext cx="7777425" cy="2614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Приоритет воспитания</a:t>
            </a:r>
          </a:p>
        </p:txBody>
      </p:sp>
    </p:spTree>
    <p:extLst>
      <p:ext uri="{BB962C8B-B14F-4D97-AF65-F5344CB8AC3E}">
        <p14:creationId xmlns:p14="http://schemas.microsoft.com/office/powerpoint/2010/main" val="255248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361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каймление">
  <a:themeElements>
    <a:clrScheme name="Окаймление">
      <a:dk1>
        <a:srgbClr val="2C2C2C"/>
      </a:dk1>
      <a:lt1>
        <a:srgbClr val="FFFFFF"/>
      </a:lt1>
      <a:dk2>
        <a:srgbClr val="F56617"/>
      </a:dk2>
      <a:lt2>
        <a:srgbClr val="DDDDDD"/>
      </a:lt2>
      <a:accent1>
        <a:srgbClr val="FFC000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0"/>
      </a:accent6>
      <a:hlink>
        <a:srgbClr val="FF9933"/>
      </a:hlink>
      <a:folHlink>
        <a:srgbClr val="6C606A"/>
      </a:folHlink>
    </a:clrScheme>
    <a:fontScheme name="Окаймление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каймлени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nded" id="{98DFF888-2449-4D28-977C-6306C017633E}" vid="{B7CF026C-957E-4F4E-893C-D02C23AB63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TM03090430[[fn=Окаймление]]</Template>
  <TotalTime>69</TotalTime>
  <Words>16</Words>
  <Application>Microsoft Office PowerPoint</Application>
  <PresentationFormat>Произвольный</PresentationFormat>
  <Paragraphs>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Окаймление</vt:lpstr>
      <vt:lpstr>Новые формы воспитательной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формы воспитательной работы</dc:title>
  <dc:creator>User 1</dc:creator>
  <cp:lastModifiedBy>Игорь Благовещенский</cp:lastModifiedBy>
  <cp:revision>10</cp:revision>
  <dcterms:created xsi:type="dcterms:W3CDTF">2022-08-26T07:26:43Z</dcterms:created>
  <dcterms:modified xsi:type="dcterms:W3CDTF">2022-08-30T12:30:43Z</dcterms:modified>
</cp:coreProperties>
</file>